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0" r:id="rId3"/>
    <p:sldId id="271" r:id="rId4"/>
    <p:sldId id="265" r:id="rId5"/>
    <p:sldId id="267" r:id="rId6"/>
    <p:sldId id="269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62" autoAdjust="0"/>
    <p:restoredTop sz="94660"/>
  </p:normalViewPr>
  <p:slideViewPr>
    <p:cSldViewPr>
      <p:cViewPr>
        <p:scale>
          <a:sx n="25" d="100"/>
          <a:sy n="25" d="100"/>
        </p:scale>
        <p:origin x="-3110" y="-1181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247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707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115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749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5170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955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7042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498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95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885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101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7" name="Group 757"/>
          <p:cNvGrpSpPr>
            <a:grpSpLocks/>
          </p:cNvGrpSpPr>
          <p:nvPr/>
        </p:nvGrpSpPr>
        <p:grpSpPr bwMode="auto">
          <a:xfrm>
            <a:off x="347512" y="366719"/>
            <a:ext cx="11836400" cy="8912225"/>
            <a:chOff x="233" y="217"/>
            <a:chExt cx="7456" cy="5614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0" name="Freeform 740"/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3" name="Freeform 743"/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1" name="Freeform 751"/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4" name="Freeform 754"/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96" name="Freeform 756"/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4" name="Group 757"/>
          <p:cNvGrpSpPr>
            <a:grpSpLocks/>
          </p:cNvGrpSpPr>
          <p:nvPr/>
        </p:nvGrpSpPr>
        <p:grpSpPr bwMode="auto">
          <a:xfrm>
            <a:off x="347512" y="366719"/>
            <a:ext cx="11836400" cy="8912225"/>
            <a:chOff x="233" y="217"/>
            <a:chExt cx="7456" cy="5614"/>
          </a:xfrm>
        </p:grpSpPr>
        <p:sp>
          <p:nvSpPr>
            <p:cNvPr id="115" name="Freeform 707"/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6" name="Freeform 708"/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7" name="Freeform 709"/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8" name="Freeform 710"/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9" name="Freeform 712"/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0" name="Freeform 714"/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" name="Freeform 717"/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" name="Freeform 718"/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3" name="Freeform 719"/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4" name="Freeform 720"/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5" name="Freeform 721"/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6" name="Freeform 722"/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7" name="Freeform 723"/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8" name="Freeform 724"/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9" name="Freeform 725"/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0" name="Freeform 726"/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727"/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2" name="Freeform 728"/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3" name="Freeform 729"/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4" name="Freeform 730"/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5" name="Freeform 732"/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6" name="Freeform 733"/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7" name="Freeform 735"/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8" name="Freeform 737"/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9" name="Freeform 738"/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0" name="Freeform 739"/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1" name="Freeform 740"/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2" name="Freeform 741"/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3" name="Freeform 742"/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4" name="Freeform 743"/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5" name="Freeform 744"/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6" name="Freeform 745"/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7" name="Freeform 746"/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8" name="Freeform 747"/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9" name="Freeform 750"/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0" name="Freeform 751"/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754"/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756"/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1" name="グループ化 230"/>
          <p:cNvGrpSpPr/>
          <p:nvPr/>
        </p:nvGrpSpPr>
        <p:grpSpPr>
          <a:xfrm>
            <a:off x="1522527" y="888305"/>
            <a:ext cx="9980157" cy="7689652"/>
            <a:chOff x="1522527" y="888305"/>
            <a:chExt cx="9980157" cy="7689652"/>
          </a:xfrm>
        </p:grpSpPr>
        <p:grpSp>
          <p:nvGrpSpPr>
            <p:cNvPr id="232" name="グループ化 231"/>
            <p:cNvGrpSpPr/>
            <p:nvPr/>
          </p:nvGrpSpPr>
          <p:grpSpPr>
            <a:xfrm>
              <a:off x="1720850" y="974725"/>
              <a:ext cx="9575800" cy="7515225"/>
              <a:chOff x="1720850" y="974725"/>
              <a:chExt cx="9575800" cy="7515225"/>
            </a:xfrm>
          </p:grpSpPr>
          <p:grpSp>
            <p:nvGrpSpPr>
              <p:cNvPr id="252" name="Group 758"/>
              <p:cNvGrpSpPr>
                <a:grpSpLocks/>
              </p:cNvGrpSpPr>
              <p:nvPr/>
            </p:nvGrpSpPr>
            <p:grpSpPr bwMode="auto">
              <a:xfrm>
                <a:off x="3025775" y="5791200"/>
                <a:ext cx="530225" cy="133350"/>
                <a:chOff x="686" y="585"/>
                <a:chExt cx="334" cy="84"/>
              </a:xfrm>
            </p:grpSpPr>
            <p:sp>
              <p:nvSpPr>
                <p:cNvPr id="305" name="WordArt 75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585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善通寺市</a:t>
                  </a:r>
                </a:p>
              </p:txBody>
            </p:sp>
            <p:sp>
              <p:nvSpPr>
                <p:cNvPr id="306" name="WordArt 76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586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善通寺市</a:t>
                  </a:r>
                </a:p>
              </p:txBody>
            </p:sp>
          </p:grpSp>
          <p:grpSp>
            <p:nvGrpSpPr>
              <p:cNvPr id="253" name="Group 761"/>
              <p:cNvGrpSpPr>
                <a:grpSpLocks/>
              </p:cNvGrpSpPr>
              <p:nvPr/>
            </p:nvGrpSpPr>
            <p:grpSpPr bwMode="auto">
              <a:xfrm>
                <a:off x="6761163" y="4979988"/>
                <a:ext cx="396875" cy="133350"/>
                <a:chOff x="1366" y="585"/>
                <a:chExt cx="250" cy="84"/>
              </a:xfrm>
            </p:grpSpPr>
            <p:sp>
              <p:nvSpPr>
                <p:cNvPr id="303" name="WordArt 76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66" y="585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高松市</a:t>
                  </a:r>
                </a:p>
              </p:txBody>
            </p:sp>
            <p:sp>
              <p:nvSpPr>
                <p:cNvPr id="304" name="WordArt 76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367" y="586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高松市</a:t>
                  </a:r>
                </a:p>
              </p:txBody>
            </p:sp>
          </p:grpSp>
          <p:grpSp>
            <p:nvGrpSpPr>
              <p:cNvPr id="254" name="Group 764"/>
              <p:cNvGrpSpPr>
                <a:grpSpLocks/>
              </p:cNvGrpSpPr>
              <p:nvPr/>
            </p:nvGrpSpPr>
            <p:grpSpPr bwMode="auto">
              <a:xfrm>
                <a:off x="3970338" y="5295900"/>
                <a:ext cx="396875" cy="133350"/>
                <a:chOff x="1684" y="585"/>
                <a:chExt cx="250" cy="84"/>
              </a:xfrm>
            </p:grpSpPr>
            <p:sp>
              <p:nvSpPr>
                <p:cNvPr id="301" name="WordArt 76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4" y="585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丸亀市</a:t>
                  </a:r>
                </a:p>
              </p:txBody>
            </p:sp>
            <p:sp>
              <p:nvSpPr>
                <p:cNvPr id="302" name="WordArt 76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5" y="586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丸亀市</a:t>
                  </a:r>
                </a:p>
              </p:txBody>
            </p:sp>
          </p:grpSp>
          <p:grpSp>
            <p:nvGrpSpPr>
              <p:cNvPr id="255" name="Group 767"/>
              <p:cNvGrpSpPr>
                <a:grpSpLocks/>
              </p:cNvGrpSpPr>
              <p:nvPr/>
            </p:nvGrpSpPr>
            <p:grpSpPr bwMode="auto">
              <a:xfrm>
                <a:off x="1720850" y="8356600"/>
                <a:ext cx="530225" cy="133350"/>
                <a:chOff x="686" y="842"/>
                <a:chExt cx="334" cy="84"/>
              </a:xfrm>
            </p:grpSpPr>
            <p:sp>
              <p:nvSpPr>
                <p:cNvPr id="299" name="WordArt 76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842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観音寺市</a:t>
                  </a:r>
                </a:p>
              </p:txBody>
            </p:sp>
            <p:sp>
              <p:nvSpPr>
                <p:cNvPr id="300" name="WordArt 76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843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観音寺市</a:t>
                  </a:r>
                </a:p>
              </p:txBody>
            </p:sp>
          </p:grpSp>
          <p:grpSp>
            <p:nvGrpSpPr>
              <p:cNvPr id="256" name="Group 770"/>
              <p:cNvGrpSpPr>
                <a:grpSpLocks/>
              </p:cNvGrpSpPr>
              <p:nvPr/>
            </p:nvGrpSpPr>
            <p:grpSpPr bwMode="auto">
              <a:xfrm>
                <a:off x="4691063" y="4305300"/>
                <a:ext cx="396875" cy="133350"/>
                <a:chOff x="1253" y="842"/>
                <a:chExt cx="250" cy="84"/>
              </a:xfrm>
            </p:grpSpPr>
            <p:sp>
              <p:nvSpPr>
                <p:cNvPr id="297" name="WordArt 77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3" y="842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坂出市</a:t>
                  </a:r>
                </a:p>
              </p:txBody>
            </p:sp>
            <p:sp>
              <p:nvSpPr>
                <p:cNvPr id="298" name="WordArt 77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4" y="843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坂出市</a:t>
                  </a:r>
                </a:p>
              </p:txBody>
            </p:sp>
          </p:grpSp>
          <p:grpSp>
            <p:nvGrpSpPr>
              <p:cNvPr id="257" name="Group 773"/>
              <p:cNvGrpSpPr>
                <a:grpSpLocks/>
              </p:cNvGrpSpPr>
              <p:nvPr/>
            </p:nvGrpSpPr>
            <p:grpSpPr bwMode="auto">
              <a:xfrm>
                <a:off x="2709863" y="6826250"/>
                <a:ext cx="396875" cy="133350"/>
                <a:chOff x="1684" y="842"/>
                <a:chExt cx="250" cy="84"/>
              </a:xfrm>
            </p:grpSpPr>
            <p:sp>
              <p:nvSpPr>
                <p:cNvPr id="295" name="WordArt 77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4" y="842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三豊市</a:t>
                  </a:r>
                </a:p>
              </p:txBody>
            </p:sp>
            <p:sp>
              <p:nvSpPr>
                <p:cNvPr id="296" name="WordArt 77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5" y="843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三豊市</a:t>
                  </a:r>
                </a:p>
              </p:txBody>
            </p:sp>
          </p:grpSp>
          <p:grpSp>
            <p:nvGrpSpPr>
              <p:cNvPr id="258" name="Group 776"/>
              <p:cNvGrpSpPr>
                <a:grpSpLocks/>
              </p:cNvGrpSpPr>
              <p:nvPr/>
            </p:nvGrpSpPr>
            <p:grpSpPr bwMode="auto">
              <a:xfrm>
                <a:off x="10766425" y="5970588"/>
                <a:ext cx="530225" cy="133350"/>
                <a:chOff x="686" y="1152"/>
                <a:chExt cx="334" cy="84"/>
              </a:xfrm>
            </p:grpSpPr>
            <p:sp>
              <p:nvSpPr>
                <p:cNvPr id="293" name="WordArt 7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1152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東かがわ市</a:t>
                  </a:r>
                </a:p>
              </p:txBody>
            </p:sp>
            <p:sp>
              <p:nvSpPr>
                <p:cNvPr id="294" name="WordArt 77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1153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東かがわ市</a:t>
                  </a:r>
                </a:p>
              </p:txBody>
            </p:sp>
          </p:grpSp>
          <p:grpSp>
            <p:nvGrpSpPr>
              <p:cNvPr id="259" name="Group 779"/>
              <p:cNvGrpSpPr>
                <a:grpSpLocks/>
              </p:cNvGrpSpPr>
              <p:nvPr/>
            </p:nvGrpSpPr>
            <p:grpSpPr bwMode="auto">
              <a:xfrm>
                <a:off x="9145588" y="974725"/>
                <a:ext cx="396875" cy="133350"/>
                <a:chOff x="1253" y="1069"/>
                <a:chExt cx="250" cy="84"/>
              </a:xfrm>
            </p:grpSpPr>
            <p:sp>
              <p:nvSpPr>
                <p:cNvPr id="291" name="WordArt 78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3" y="1069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土庄町</a:t>
                  </a:r>
                </a:p>
              </p:txBody>
            </p:sp>
            <p:sp>
              <p:nvSpPr>
                <p:cNvPr id="292" name="WordArt 78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4" y="1070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土庄町</a:t>
                  </a:r>
                </a:p>
              </p:txBody>
            </p:sp>
          </p:grpSp>
          <p:grpSp>
            <p:nvGrpSpPr>
              <p:cNvPr id="260" name="Group 782"/>
              <p:cNvGrpSpPr>
                <a:grpSpLocks/>
              </p:cNvGrpSpPr>
              <p:nvPr/>
            </p:nvGrpSpPr>
            <p:grpSpPr bwMode="auto">
              <a:xfrm>
                <a:off x="6040438" y="2009775"/>
                <a:ext cx="396875" cy="133350"/>
                <a:chOff x="1684" y="1069"/>
                <a:chExt cx="250" cy="84"/>
              </a:xfrm>
            </p:grpSpPr>
            <p:sp>
              <p:nvSpPr>
                <p:cNvPr id="289" name="WordArt 78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4" y="1069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直島町</a:t>
                  </a:r>
                </a:p>
              </p:txBody>
            </p:sp>
            <p:sp>
              <p:nvSpPr>
                <p:cNvPr id="290" name="WordArt 78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5" y="1070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直島町</a:t>
                  </a:r>
                </a:p>
              </p:txBody>
            </p:sp>
          </p:grpSp>
          <p:sp>
            <p:nvSpPr>
              <p:cNvPr id="261" name="WordArt 78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956801" y="1470034"/>
                <a:ext cx="528638" cy="13176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小豆島町</a:t>
                </a:r>
              </a:p>
            </p:txBody>
          </p:sp>
          <p:grpSp>
            <p:nvGrpSpPr>
              <p:cNvPr id="262" name="Group 788"/>
              <p:cNvGrpSpPr>
                <a:grpSpLocks/>
              </p:cNvGrpSpPr>
              <p:nvPr/>
            </p:nvGrpSpPr>
            <p:grpSpPr bwMode="auto">
              <a:xfrm>
                <a:off x="5591175" y="5970588"/>
                <a:ext cx="396875" cy="133350"/>
                <a:chOff x="1253" y="1379"/>
                <a:chExt cx="250" cy="84"/>
              </a:xfrm>
            </p:grpSpPr>
            <p:sp>
              <p:nvSpPr>
                <p:cNvPr id="287" name="WordArt 78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3" y="1379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綾川町</a:t>
                  </a:r>
                </a:p>
              </p:txBody>
            </p:sp>
            <p:sp>
              <p:nvSpPr>
                <p:cNvPr id="288" name="WordArt 79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4" y="1380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綾川町</a:t>
                  </a:r>
                </a:p>
              </p:txBody>
            </p:sp>
          </p:grpSp>
          <p:grpSp>
            <p:nvGrpSpPr>
              <p:cNvPr id="263" name="Group 791"/>
              <p:cNvGrpSpPr>
                <a:grpSpLocks/>
              </p:cNvGrpSpPr>
              <p:nvPr/>
            </p:nvGrpSpPr>
            <p:grpSpPr bwMode="auto">
              <a:xfrm>
                <a:off x="7975600" y="5700713"/>
                <a:ext cx="396875" cy="133350"/>
                <a:chOff x="1684" y="1379"/>
                <a:chExt cx="250" cy="84"/>
              </a:xfrm>
            </p:grpSpPr>
            <p:sp>
              <p:nvSpPr>
                <p:cNvPr id="285" name="WordArt 79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4" y="1379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三木町</a:t>
                  </a:r>
                </a:p>
              </p:txBody>
            </p:sp>
            <p:sp>
              <p:nvSpPr>
                <p:cNvPr id="286" name="WordArt 79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5" y="1380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三木町</a:t>
                  </a:r>
                </a:p>
              </p:txBody>
            </p:sp>
          </p:grpSp>
          <p:grpSp>
            <p:nvGrpSpPr>
              <p:cNvPr id="264" name="Group 794"/>
              <p:cNvGrpSpPr>
                <a:grpSpLocks/>
              </p:cNvGrpSpPr>
              <p:nvPr/>
            </p:nvGrpSpPr>
            <p:grpSpPr bwMode="auto">
              <a:xfrm>
                <a:off x="2530475" y="5205413"/>
                <a:ext cx="530225" cy="133350"/>
                <a:chOff x="686" y="1719"/>
                <a:chExt cx="334" cy="84"/>
              </a:xfrm>
            </p:grpSpPr>
            <p:sp>
              <p:nvSpPr>
                <p:cNvPr id="283" name="WordArt 79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1719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多度津町</a:t>
                  </a:r>
                </a:p>
              </p:txBody>
            </p:sp>
            <p:sp>
              <p:nvSpPr>
                <p:cNvPr id="284" name="WordArt 79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1720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 dirty="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多度津町</a:t>
                  </a:r>
                </a:p>
              </p:txBody>
            </p:sp>
          </p:grpSp>
          <p:grpSp>
            <p:nvGrpSpPr>
              <p:cNvPr id="265" name="Group 797"/>
              <p:cNvGrpSpPr>
                <a:grpSpLocks/>
              </p:cNvGrpSpPr>
              <p:nvPr/>
            </p:nvGrpSpPr>
            <p:grpSpPr bwMode="auto">
              <a:xfrm>
                <a:off x="3656013" y="6330950"/>
                <a:ext cx="396875" cy="133350"/>
                <a:chOff x="1253" y="1636"/>
                <a:chExt cx="250" cy="84"/>
              </a:xfrm>
            </p:grpSpPr>
            <p:sp>
              <p:nvSpPr>
                <p:cNvPr id="281" name="WordArt 79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3" y="1636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琴平町</a:t>
                  </a:r>
                </a:p>
              </p:txBody>
            </p:sp>
            <p:sp>
              <p:nvSpPr>
                <p:cNvPr id="282" name="WordArt 79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4" y="1637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琴平町</a:t>
                  </a:r>
                </a:p>
              </p:txBody>
            </p:sp>
          </p:grpSp>
          <p:grpSp>
            <p:nvGrpSpPr>
              <p:cNvPr id="266" name="Group 800"/>
              <p:cNvGrpSpPr>
                <a:grpSpLocks/>
              </p:cNvGrpSpPr>
              <p:nvPr/>
            </p:nvGrpSpPr>
            <p:grpSpPr bwMode="auto">
              <a:xfrm>
                <a:off x="3656013" y="4395788"/>
                <a:ext cx="530225" cy="133350"/>
                <a:chOff x="686" y="1863"/>
                <a:chExt cx="334" cy="84"/>
              </a:xfrm>
            </p:grpSpPr>
            <p:sp>
              <p:nvSpPr>
                <p:cNvPr id="279" name="WordArt 80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1863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宇多津町</a:t>
                  </a:r>
                </a:p>
              </p:txBody>
            </p:sp>
            <p:sp>
              <p:nvSpPr>
                <p:cNvPr id="280" name="WordArt 80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1864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宇多津町</a:t>
                  </a:r>
                </a:p>
              </p:txBody>
            </p:sp>
          </p:grpSp>
          <p:grpSp>
            <p:nvGrpSpPr>
              <p:cNvPr id="267" name="Group 803"/>
              <p:cNvGrpSpPr>
                <a:grpSpLocks/>
              </p:cNvGrpSpPr>
              <p:nvPr/>
            </p:nvGrpSpPr>
            <p:grpSpPr bwMode="auto">
              <a:xfrm>
                <a:off x="4691063" y="7050088"/>
                <a:ext cx="530225" cy="133350"/>
                <a:chOff x="686" y="2400"/>
                <a:chExt cx="334" cy="84"/>
              </a:xfrm>
            </p:grpSpPr>
            <p:sp>
              <p:nvSpPr>
                <p:cNvPr id="277" name="WordArt 8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2400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まんのう町</a:t>
                  </a:r>
                </a:p>
              </p:txBody>
            </p:sp>
            <p:sp>
              <p:nvSpPr>
                <p:cNvPr id="278" name="WordArt 80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2401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まんのう町</a:t>
                  </a:r>
                </a:p>
              </p:txBody>
            </p:sp>
          </p:grpSp>
          <p:grpSp>
            <p:nvGrpSpPr>
              <p:cNvPr id="268" name="Group 806"/>
              <p:cNvGrpSpPr>
                <a:grpSpLocks/>
              </p:cNvGrpSpPr>
              <p:nvPr/>
            </p:nvGrpSpPr>
            <p:grpSpPr bwMode="auto">
              <a:xfrm>
                <a:off x="9010650" y="5249863"/>
                <a:ext cx="530225" cy="133350"/>
                <a:chOff x="686" y="2173"/>
                <a:chExt cx="334" cy="84"/>
              </a:xfrm>
            </p:grpSpPr>
            <p:sp>
              <p:nvSpPr>
                <p:cNvPr id="275" name="WordArt 80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6" y="2173"/>
                  <a:ext cx="333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さぬき市</a:t>
                  </a:r>
                </a:p>
              </p:txBody>
            </p:sp>
            <p:sp>
              <p:nvSpPr>
                <p:cNvPr id="276" name="WordArt 80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687" y="2174"/>
                  <a:ext cx="333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さぬき市</a:t>
                  </a:r>
                </a:p>
              </p:txBody>
            </p:sp>
          </p:grpSp>
          <p:grpSp>
            <p:nvGrpSpPr>
              <p:cNvPr id="269" name="Group 809"/>
              <p:cNvGrpSpPr>
                <a:grpSpLocks/>
              </p:cNvGrpSpPr>
              <p:nvPr/>
            </p:nvGrpSpPr>
            <p:grpSpPr bwMode="auto">
              <a:xfrm>
                <a:off x="2620963" y="3360738"/>
                <a:ext cx="396875" cy="133350"/>
                <a:chOff x="1684" y="585"/>
                <a:chExt cx="250" cy="84"/>
              </a:xfrm>
            </p:grpSpPr>
            <p:sp>
              <p:nvSpPr>
                <p:cNvPr id="273" name="WordArt 8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4" y="585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丸亀市</a:t>
                  </a:r>
                </a:p>
              </p:txBody>
            </p:sp>
            <p:sp>
              <p:nvSpPr>
                <p:cNvPr id="274" name="WordArt 8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685" y="586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丸亀市</a:t>
                  </a:r>
                </a:p>
              </p:txBody>
            </p:sp>
          </p:grpSp>
          <p:grpSp>
            <p:nvGrpSpPr>
              <p:cNvPr id="270" name="Group 812"/>
              <p:cNvGrpSpPr>
                <a:grpSpLocks/>
              </p:cNvGrpSpPr>
              <p:nvPr/>
            </p:nvGrpSpPr>
            <p:grpSpPr bwMode="auto">
              <a:xfrm>
                <a:off x="7480300" y="1560513"/>
                <a:ext cx="396875" cy="133350"/>
                <a:chOff x="1253" y="1069"/>
                <a:chExt cx="250" cy="84"/>
              </a:xfrm>
            </p:grpSpPr>
            <p:sp>
              <p:nvSpPr>
                <p:cNvPr id="271" name="WordArt 8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3" y="1069"/>
                  <a:ext cx="249" cy="8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土庄町</a:t>
                  </a:r>
                </a:p>
              </p:txBody>
            </p:sp>
            <p:sp>
              <p:nvSpPr>
                <p:cNvPr id="272" name="WordArt 8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254" y="1070"/>
                  <a:ext cx="249" cy="83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000000"/>
                      </a:solidFill>
                      <a:latin typeface="メイリオ"/>
                      <a:ea typeface="メイリオ"/>
                      <a:cs typeface="メイリオ"/>
                    </a:rPr>
                    <a:t>土庄町</a:t>
                  </a:r>
                </a:p>
              </p:txBody>
            </p:sp>
          </p:grpSp>
        </p:grpSp>
        <p:sp>
          <p:nvSpPr>
            <p:cNvPr id="233" name="正方形/長方形 232"/>
            <p:cNvSpPr/>
            <p:nvPr/>
          </p:nvSpPr>
          <p:spPr>
            <a:xfrm>
              <a:off x="6544115" y="49165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2532063" y="32973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4519039" y="42641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8810739" y="518702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2516512" y="67438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5395795" y="58908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2330564" y="511492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4313247" y="6958013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3549076" y="62626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3363128" y="432229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5767050" y="19019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直島町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7854626" y="56167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8903712" y="8883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10388276" y="5890855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2794793" y="56817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1522527" y="827018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3812382" y="52325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7210426" y="15147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9758477" y="14478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9888" y="344488"/>
            <a:ext cx="11836400" cy="8912225"/>
            <a:chOff x="369888" y="344488"/>
            <a:chExt cx="11836400" cy="8912225"/>
          </a:xfrm>
        </p:grpSpPr>
        <p:grpSp>
          <p:nvGrpSpPr>
            <p:cNvPr id="10997" name="Group 757"/>
            <p:cNvGrpSpPr>
              <a:grpSpLocks/>
            </p:cNvGrpSpPr>
            <p:nvPr/>
          </p:nvGrpSpPr>
          <p:grpSpPr bwMode="auto">
            <a:xfrm>
              <a:off x="369888" y="344488"/>
              <a:ext cx="11836400" cy="8912225"/>
              <a:chOff x="233" y="217"/>
              <a:chExt cx="7456" cy="5614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743" y="3052"/>
                <a:ext cx="341" cy="341"/>
              </a:xfrm>
              <a:custGeom>
                <a:avLst/>
                <a:gdLst>
                  <a:gd name="T0" fmla="*/ 85 w 341"/>
                  <a:gd name="T1" fmla="*/ 0 h 341"/>
                  <a:gd name="T2" fmla="*/ 29 w 341"/>
                  <a:gd name="T3" fmla="*/ 85 h 341"/>
                  <a:gd name="T4" fmla="*/ 57 w 341"/>
                  <a:gd name="T5" fmla="*/ 142 h 341"/>
                  <a:gd name="T6" fmla="*/ 0 w 341"/>
                  <a:gd name="T7" fmla="*/ 199 h 341"/>
                  <a:gd name="T8" fmla="*/ 57 w 341"/>
                  <a:gd name="T9" fmla="*/ 341 h 341"/>
                  <a:gd name="T10" fmla="*/ 142 w 341"/>
                  <a:gd name="T11" fmla="*/ 199 h 341"/>
                  <a:gd name="T12" fmla="*/ 199 w 341"/>
                  <a:gd name="T13" fmla="*/ 199 h 341"/>
                  <a:gd name="T14" fmla="*/ 312 w 341"/>
                  <a:gd name="T15" fmla="*/ 227 h 341"/>
                  <a:gd name="T16" fmla="*/ 341 w 341"/>
                  <a:gd name="T17" fmla="*/ 57 h 341"/>
                  <a:gd name="T18" fmla="*/ 256 w 341"/>
                  <a:gd name="T19" fmla="*/ 57 h 341"/>
                  <a:gd name="T20" fmla="*/ 199 w 341"/>
                  <a:gd name="T21" fmla="*/ 114 h 341"/>
                  <a:gd name="T22" fmla="*/ 114 w 341"/>
                  <a:gd name="T23" fmla="*/ 114 h 341"/>
                  <a:gd name="T24" fmla="*/ 142 w 341"/>
                  <a:gd name="T25" fmla="*/ 57 h 341"/>
                  <a:gd name="T26" fmla="*/ 171 w 341"/>
                  <a:gd name="T27" fmla="*/ 29 h 341"/>
                  <a:gd name="T28" fmla="*/ 85 w 341"/>
                  <a:gd name="T2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341">
                    <a:moveTo>
                      <a:pt x="85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57" y="341"/>
                    </a:lnTo>
                    <a:lnTo>
                      <a:pt x="142" y="199"/>
                    </a:lnTo>
                    <a:lnTo>
                      <a:pt x="199" y="199"/>
                    </a:lnTo>
                    <a:lnTo>
                      <a:pt x="312" y="227"/>
                    </a:lnTo>
                    <a:lnTo>
                      <a:pt x="341" y="57"/>
                    </a:lnTo>
                    <a:lnTo>
                      <a:pt x="256" y="57"/>
                    </a:lnTo>
                    <a:lnTo>
                      <a:pt x="199" y="114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1" y="29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1169" y="2627"/>
                <a:ext cx="113" cy="255"/>
              </a:xfrm>
              <a:custGeom>
                <a:avLst/>
                <a:gdLst>
                  <a:gd name="T0" fmla="*/ 0 w 113"/>
                  <a:gd name="T1" fmla="*/ 0 h 255"/>
                  <a:gd name="T2" fmla="*/ 0 w 113"/>
                  <a:gd name="T3" fmla="*/ 142 h 255"/>
                  <a:gd name="T4" fmla="*/ 56 w 113"/>
                  <a:gd name="T5" fmla="*/ 227 h 255"/>
                  <a:gd name="T6" fmla="*/ 113 w 113"/>
                  <a:gd name="T7" fmla="*/ 255 h 255"/>
                  <a:gd name="T8" fmla="*/ 113 w 113"/>
                  <a:gd name="T9" fmla="*/ 142 h 255"/>
                  <a:gd name="T10" fmla="*/ 0 w 113"/>
                  <a:gd name="T1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255">
                    <a:moveTo>
                      <a:pt x="0" y="0"/>
                    </a:moveTo>
                    <a:lnTo>
                      <a:pt x="0" y="142"/>
                    </a:lnTo>
                    <a:lnTo>
                      <a:pt x="56" y="227"/>
                    </a:lnTo>
                    <a:lnTo>
                      <a:pt x="113" y="255"/>
                    </a:lnTo>
                    <a:lnTo>
                      <a:pt x="113" y="142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743" y="2344"/>
                <a:ext cx="142" cy="283"/>
              </a:xfrm>
              <a:custGeom>
                <a:avLst/>
                <a:gdLst>
                  <a:gd name="T0" fmla="*/ 29 w 142"/>
                  <a:gd name="T1" fmla="*/ 0 h 283"/>
                  <a:gd name="T2" fmla="*/ 0 w 142"/>
                  <a:gd name="T3" fmla="*/ 85 h 283"/>
                  <a:gd name="T4" fmla="*/ 0 w 142"/>
                  <a:gd name="T5" fmla="*/ 226 h 283"/>
                  <a:gd name="T6" fmla="*/ 57 w 142"/>
                  <a:gd name="T7" fmla="*/ 283 h 283"/>
                  <a:gd name="T8" fmla="*/ 142 w 142"/>
                  <a:gd name="T9" fmla="*/ 198 h 283"/>
                  <a:gd name="T10" fmla="*/ 29 w 142"/>
                  <a:gd name="T1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283">
                    <a:moveTo>
                      <a:pt x="29" y="0"/>
                    </a:moveTo>
                    <a:lnTo>
                      <a:pt x="0" y="85"/>
                    </a:lnTo>
                    <a:lnTo>
                      <a:pt x="0" y="226"/>
                    </a:lnTo>
                    <a:lnTo>
                      <a:pt x="57" y="283"/>
                    </a:lnTo>
                    <a:lnTo>
                      <a:pt x="142" y="19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3352" y="1917"/>
                <a:ext cx="2070" cy="2920"/>
              </a:xfrm>
              <a:custGeom>
                <a:avLst/>
                <a:gdLst>
                  <a:gd name="T0" fmla="*/ 907 w 2069"/>
                  <a:gd name="T1" fmla="*/ 2750 h 2920"/>
                  <a:gd name="T2" fmla="*/ 850 w 2069"/>
                  <a:gd name="T3" fmla="*/ 2609 h 2920"/>
                  <a:gd name="T4" fmla="*/ 793 w 2069"/>
                  <a:gd name="T5" fmla="*/ 2438 h 2920"/>
                  <a:gd name="T6" fmla="*/ 850 w 2069"/>
                  <a:gd name="T7" fmla="*/ 2297 h 2920"/>
                  <a:gd name="T8" fmla="*/ 737 w 2069"/>
                  <a:gd name="T9" fmla="*/ 2127 h 2920"/>
                  <a:gd name="T10" fmla="*/ 538 w 2069"/>
                  <a:gd name="T11" fmla="*/ 1645 h 2920"/>
                  <a:gd name="T12" fmla="*/ 623 w 2069"/>
                  <a:gd name="T13" fmla="*/ 1389 h 2920"/>
                  <a:gd name="T14" fmla="*/ 368 w 2069"/>
                  <a:gd name="T15" fmla="*/ 1361 h 2920"/>
                  <a:gd name="T16" fmla="*/ 141 w 2069"/>
                  <a:gd name="T17" fmla="*/ 1106 h 2920"/>
                  <a:gd name="T18" fmla="*/ 0 w 2069"/>
                  <a:gd name="T19" fmla="*/ 879 h 2920"/>
                  <a:gd name="T20" fmla="*/ 141 w 2069"/>
                  <a:gd name="T21" fmla="*/ 737 h 2920"/>
                  <a:gd name="T22" fmla="*/ 226 w 2069"/>
                  <a:gd name="T23" fmla="*/ 681 h 2920"/>
                  <a:gd name="T24" fmla="*/ 85 w 2069"/>
                  <a:gd name="T25" fmla="*/ 511 h 2920"/>
                  <a:gd name="T26" fmla="*/ 28 w 2069"/>
                  <a:gd name="T27" fmla="*/ 199 h 2920"/>
                  <a:gd name="T28" fmla="*/ 113 w 2069"/>
                  <a:gd name="T29" fmla="*/ 170 h 2920"/>
                  <a:gd name="T30" fmla="*/ 170 w 2069"/>
                  <a:gd name="T31" fmla="*/ 227 h 2920"/>
                  <a:gd name="T32" fmla="*/ 311 w 2069"/>
                  <a:gd name="T33" fmla="*/ 227 h 2920"/>
                  <a:gd name="T34" fmla="*/ 368 w 2069"/>
                  <a:gd name="T35" fmla="*/ 369 h 2920"/>
                  <a:gd name="T36" fmla="*/ 538 w 2069"/>
                  <a:gd name="T37" fmla="*/ 397 h 2920"/>
                  <a:gd name="T38" fmla="*/ 878 w 2069"/>
                  <a:gd name="T39" fmla="*/ 454 h 2920"/>
                  <a:gd name="T40" fmla="*/ 1134 w 2069"/>
                  <a:gd name="T41" fmla="*/ 369 h 2920"/>
                  <a:gd name="T42" fmla="*/ 1275 w 2069"/>
                  <a:gd name="T43" fmla="*/ 482 h 2920"/>
                  <a:gd name="T44" fmla="*/ 1417 w 2069"/>
                  <a:gd name="T45" fmla="*/ 341 h 2920"/>
                  <a:gd name="T46" fmla="*/ 1445 w 2069"/>
                  <a:gd name="T47" fmla="*/ 142 h 2920"/>
                  <a:gd name="T48" fmla="*/ 1587 w 2069"/>
                  <a:gd name="T49" fmla="*/ 397 h 2920"/>
                  <a:gd name="T50" fmla="*/ 1587 w 2069"/>
                  <a:gd name="T51" fmla="*/ 227 h 2920"/>
                  <a:gd name="T52" fmla="*/ 1672 w 2069"/>
                  <a:gd name="T53" fmla="*/ 85 h 2920"/>
                  <a:gd name="T54" fmla="*/ 1701 w 2069"/>
                  <a:gd name="T55" fmla="*/ 0 h 2920"/>
                  <a:gd name="T56" fmla="*/ 1984 w 2069"/>
                  <a:gd name="T57" fmla="*/ 85 h 2920"/>
                  <a:gd name="T58" fmla="*/ 1956 w 2069"/>
                  <a:gd name="T59" fmla="*/ 312 h 2920"/>
                  <a:gd name="T60" fmla="*/ 1927 w 2069"/>
                  <a:gd name="T61" fmla="*/ 539 h 2920"/>
                  <a:gd name="T62" fmla="*/ 2069 w 2069"/>
                  <a:gd name="T63" fmla="*/ 709 h 2920"/>
                  <a:gd name="T64" fmla="*/ 1842 w 2069"/>
                  <a:gd name="T65" fmla="*/ 879 h 2920"/>
                  <a:gd name="T66" fmla="*/ 1701 w 2069"/>
                  <a:gd name="T67" fmla="*/ 823 h 2920"/>
                  <a:gd name="T68" fmla="*/ 1701 w 2069"/>
                  <a:gd name="T69" fmla="*/ 964 h 2920"/>
                  <a:gd name="T70" fmla="*/ 1587 w 2069"/>
                  <a:gd name="T71" fmla="*/ 1645 h 2920"/>
                  <a:gd name="T72" fmla="*/ 1616 w 2069"/>
                  <a:gd name="T73" fmla="*/ 1758 h 2920"/>
                  <a:gd name="T74" fmla="*/ 1502 w 2069"/>
                  <a:gd name="T75" fmla="*/ 2042 h 2920"/>
                  <a:gd name="T76" fmla="*/ 1559 w 2069"/>
                  <a:gd name="T77" fmla="*/ 2212 h 2920"/>
                  <a:gd name="T78" fmla="*/ 1757 w 2069"/>
                  <a:gd name="T79" fmla="*/ 2495 h 2920"/>
                  <a:gd name="T80" fmla="*/ 1701 w 2069"/>
                  <a:gd name="T81" fmla="*/ 2807 h 2920"/>
                  <a:gd name="T82" fmla="*/ 1275 w 2069"/>
                  <a:gd name="T83" fmla="*/ 2807 h 2920"/>
                  <a:gd name="T84" fmla="*/ 1105 w 2069"/>
                  <a:gd name="T85" fmla="*/ 2920 h 2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9" h="2920">
                    <a:moveTo>
                      <a:pt x="1049" y="2864"/>
                    </a:moveTo>
                    <a:lnTo>
                      <a:pt x="907" y="2750"/>
                    </a:lnTo>
                    <a:lnTo>
                      <a:pt x="907" y="2665"/>
                    </a:lnTo>
                    <a:lnTo>
                      <a:pt x="850" y="2609"/>
                    </a:lnTo>
                    <a:lnTo>
                      <a:pt x="850" y="2467"/>
                    </a:lnTo>
                    <a:lnTo>
                      <a:pt x="793" y="2438"/>
                    </a:lnTo>
                    <a:lnTo>
                      <a:pt x="850" y="2382"/>
                    </a:lnTo>
                    <a:lnTo>
                      <a:pt x="850" y="2297"/>
                    </a:lnTo>
                    <a:lnTo>
                      <a:pt x="850" y="2155"/>
                    </a:lnTo>
                    <a:lnTo>
                      <a:pt x="737" y="2127"/>
                    </a:lnTo>
                    <a:lnTo>
                      <a:pt x="737" y="1900"/>
                    </a:lnTo>
                    <a:lnTo>
                      <a:pt x="538" y="1645"/>
                    </a:lnTo>
                    <a:lnTo>
                      <a:pt x="482" y="1531"/>
                    </a:lnTo>
                    <a:lnTo>
                      <a:pt x="623" y="1389"/>
                    </a:lnTo>
                    <a:lnTo>
                      <a:pt x="510" y="1333"/>
                    </a:lnTo>
                    <a:lnTo>
                      <a:pt x="368" y="1361"/>
                    </a:lnTo>
                    <a:lnTo>
                      <a:pt x="113" y="1276"/>
                    </a:lnTo>
                    <a:lnTo>
                      <a:pt x="141" y="1106"/>
                    </a:lnTo>
                    <a:lnTo>
                      <a:pt x="56" y="908"/>
                    </a:lnTo>
                    <a:lnTo>
                      <a:pt x="0" y="879"/>
                    </a:lnTo>
                    <a:lnTo>
                      <a:pt x="0" y="823"/>
                    </a:lnTo>
                    <a:lnTo>
                      <a:pt x="141" y="737"/>
                    </a:lnTo>
                    <a:lnTo>
                      <a:pt x="226" y="737"/>
                    </a:lnTo>
                    <a:lnTo>
                      <a:pt x="226" y="681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85" y="284"/>
                    </a:lnTo>
                    <a:lnTo>
                      <a:pt x="28" y="199"/>
                    </a:lnTo>
                    <a:lnTo>
                      <a:pt x="28" y="85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98" y="170"/>
                    </a:lnTo>
                    <a:lnTo>
                      <a:pt x="311" y="227"/>
                    </a:lnTo>
                    <a:lnTo>
                      <a:pt x="283" y="312"/>
                    </a:lnTo>
                    <a:lnTo>
                      <a:pt x="368" y="369"/>
                    </a:lnTo>
                    <a:lnTo>
                      <a:pt x="425" y="256"/>
                    </a:lnTo>
                    <a:lnTo>
                      <a:pt x="538" y="397"/>
                    </a:lnTo>
                    <a:lnTo>
                      <a:pt x="567" y="369"/>
                    </a:lnTo>
                    <a:lnTo>
                      <a:pt x="878" y="454"/>
                    </a:lnTo>
                    <a:lnTo>
                      <a:pt x="1020" y="454"/>
                    </a:lnTo>
                    <a:lnTo>
                      <a:pt x="1134" y="369"/>
                    </a:lnTo>
                    <a:lnTo>
                      <a:pt x="1304" y="369"/>
                    </a:lnTo>
                    <a:lnTo>
                      <a:pt x="1275" y="482"/>
                    </a:lnTo>
                    <a:lnTo>
                      <a:pt x="1360" y="511"/>
                    </a:lnTo>
                    <a:lnTo>
                      <a:pt x="1417" y="341"/>
                    </a:lnTo>
                    <a:lnTo>
                      <a:pt x="1389" y="142"/>
                    </a:lnTo>
                    <a:lnTo>
                      <a:pt x="1445" y="142"/>
                    </a:lnTo>
                    <a:lnTo>
                      <a:pt x="1530" y="256"/>
                    </a:lnTo>
                    <a:lnTo>
                      <a:pt x="1587" y="397"/>
                    </a:lnTo>
                    <a:lnTo>
                      <a:pt x="1644" y="397"/>
                    </a:lnTo>
                    <a:lnTo>
                      <a:pt x="1587" y="227"/>
                    </a:lnTo>
                    <a:lnTo>
                      <a:pt x="1616" y="199"/>
                    </a:lnTo>
                    <a:lnTo>
                      <a:pt x="1672" y="85"/>
                    </a:lnTo>
                    <a:lnTo>
                      <a:pt x="1616" y="57"/>
                    </a:lnTo>
                    <a:lnTo>
                      <a:pt x="1701" y="0"/>
                    </a:lnTo>
                    <a:lnTo>
                      <a:pt x="1814" y="0"/>
                    </a:lnTo>
                    <a:lnTo>
                      <a:pt x="1984" y="85"/>
                    </a:lnTo>
                    <a:lnTo>
                      <a:pt x="2041" y="199"/>
                    </a:lnTo>
                    <a:lnTo>
                      <a:pt x="1956" y="312"/>
                    </a:lnTo>
                    <a:lnTo>
                      <a:pt x="1984" y="454"/>
                    </a:lnTo>
                    <a:lnTo>
                      <a:pt x="1927" y="539"/>
                    </a:lnTo>
                    <a:lnTo>
                      <a:pt x="1956" y="681"/>
                    </a:lnTo>
                    <a:lnTo>
                      <a:pt x="2069" y="709"/>
                    </a:lnTo>
                    <a:lnTo>
                      <a:pt x="1927" y="908"/>
                    </a:lnTo>
                    <a:lnTo>
                      <a:pt x="1842" y="879"/>
                    </a:lnTo>
                    <a:lnTo>
                      <a:pt x="1786" y="879"/>
                    </a:lnTo>
                    <a:lnTo>
                      <a:pt x="1701" y="823"/>
                    </a:lnTo>
                    <a:lnTo>
                      <a:pt x="1672" y="879"/>
                    </a:lnTo>
                    <a:lnTo>
                      <a:pt x="1701" y="964"/>
                    </a:lnTo>
                    <a:lnTo>
                      <a:pt x="1559" y="1503"/>
                    </a:lnTo>
                    <a:lnTo>
                      <a:pt x="1587" y="1645"/>
                    </a:lnTo>
                    <a:lnTo>
                      <a:pt x="1559" y="1701"/>
                    </a:lnTo>
                    <a:lnTo>
                      <a:pt x="1616" y="1758"/>
                    </a:lnTo>
                    <a:lnTo>
                      <a:pt x="1502" y="1871"/>
                    </a:lnTo>
                    <a:lnTo>
                      <a:pt x="1502" y="2042"/>
                    </a:lnTo>
                    <a:lnTo>
                      <a:pt x="1559" y="2042"/>
                    </a:lnTo>
                    <a:lnTo>
                      <a:pt x="1559" y="2212"/>
                    </a:lnTo>
                    <a:lnTo>
                      <a:pt x="1701" y="2495"/>
                    </a:lnTo>
                    <a:lnTo>
                      <a:pt x="1757" y="2495"/>
                    </a:lnTo>
                    <a:lnTo>
                      <a:pt x="1786" y="2694"/>
                    </a:lnTo>
                    <a:lnTo>
                      <a:pt x="1701" y="2807"/>
                    </a:lnTo>
                    <a:lnTo>
                      <a:pt x="1417" y="2892"/>
                    </a:lnTo>
                    <a:lnTo>
                      <a:pt x="1275" y="2807"/>
                    </a:lnTo>
                    <a:lnTo>
                      <a:pt x="1219" y="2892"/>
                    </a:lnTo>
                    <a:lnTo>
                      <a:pt x="1105" y="2920"/>
                    </a:lnTo>
                    <a:lnTo>
                      <a:pt x="1049" y="28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3068" y="3194"/>
                <a:ext cx="1134" cy="1389"/>
              </a:xfrm>
              <a:custGeom>
                <a:avLst/>
                <a:gdLst>
                  <a:gd name="T0" fmla="*/ 1134 w 1134"/>
                  <a:gd name="T1" fmla="*/ 1333 h 1389"/>
                  <a:gd name="T2" fmla="*/ 1134 w 1134"/>
                  <a:gd name="T3" fmla="*/ 1191 h 1389"/>
                  <a:gd name="T4" fmla="*/ 1077 w 1134"/>
                  <a:gd name="T5" fmla="*/ 1162 h 1389"/>
                  <a:gd name="T6" fmla="*/ 1134 w 1134"/>
                  <a:gd name="T7" fmla="*/ 1106 h 1389"/>
                  <a:gd name="T8" fmla="*/ 1134 w 1134"/>
                  <a:gd name="T9" fmla="*/ 879 h 1389"/>
                  <a:gd name="T10" fmla="*/ 1021 w 1134"/>
                  <a:gd name="T11" fmla="*/ 851 h 1389"/>
                  <a:gd name="T12" fmla="*/ 1021 w 1134"/>
                  <a:gd name="T13" fmla="*/ 624 h 1389"/>
                  <a:gd name="T14" fmla="*/ 822 w 1134"/>
                  <a:gd name="T15" fmla="*/ 369 h 1389"/>
                  <a:gd name="T16" fmla="*/ 766 w 1134"/>
                  <a:gd name="T17" fmla="*/ 255 h 1389"/>
                  <a:gd name="T18" fmla="*/ 907 w 1134"/>
                  <a:gd name="T19" fmla="*/ 113 h 1389"/>
                  <a:gd name="T20" fmla="*/ 794 w 1134"/>
                  <a:gd name="T21" fmla="*/ 57 h 1389"/>
                  <a:gd name="T22" fmla="*/ 652 w 1134"/>
                  <a:gd name="T23" fmla="*/ 85 h 1389"/>
                  <a:gd name="T24" fmla="*/ 397 w 1134"/>
                  <a:gd name="T25" fmla="*/ 0 h 1389"/>
                  <a:gd name="T26" fmla="*/ 369 w 1134"/>
                  <a:gd name="T27" fmla="*/ 57 h 1389"/>
                  <a:gd name="T28" fmla="*/ 312 w 1134"/>
                  <a:gd name="T29" fmla="*/ 28 h 1389"/>
                  <a:gd name="T30" fmla="*/ 227 w 1134"/>
                  <a:gd name="T31" fmla="*/ 85 h 1389"/>
                  <a:gd name="T32" fmla="*/ 170 w 1134"/>
                  <a:gd name="T33" fmla="*/ 57 h 1389"/>
                  <a:gd name="T34" fmla="*/ 114 w 1134"/>
                  <a:gd name="T35" fmla="*/ 85 h 1389"/>
                  <a:gd name="T36" fmla="*/ 114 w 1134"/>
                  <a:gd name="T37" fmla="*/ 142 h 1389"/>
                  <a:gd name="T38" fmla="*/ 0 w 1134"/>
                  <a:gd name="T39" fmla="*/ 284 h 1389"/>
                  <a:gd name="T40" fmla="*/ 85 w 1134"/>
                  <a:gd name="T41" fmla="*/ 369 h 1389"/>
                  <a:gd name="T42" fmla="*/ 85 w 1134"/>
                  <a:gd name="T43" fmla="*/ 567 h 1389"/>
                  <a:gd name="T44" fmla="*/ 28 w 1134"/>
                  <a:gd name="T45" fmla="*/ 624 h 1389"/>
                  <a:gd name="T46" fmla="*/ 85 w 1134"/>
                  <a:gd name="T47" fmla="*/ 652 h 1389"/>
                  <a:gd name="T48" fmla="*/ 114 w 1134"/>
                  <a:gd name="T49" fmla="*/ 709 h 1389"/>
                  <a:gd name="T50" fmla="*/ 199 w 1134"/>
                  <a:gd name="T51" fmla="*/ 737 h 1389"/>
                  <a:gd name="T52" fmla="*/ 227 w 1134"/>
                  <a:gd name="T53" fmla="*/ 794 h 1389"/>
                  <a:gd name="T54" fmla="*/ 312 w 1134"/>
                  <a:gd name="T55" fmla="*/ 822 h 1389"/>
                  <a:gd name="T56" fmla="*/ 312 w 1134"/>
                  <a:gd name="T57" fmla="*/ 879 h 1389"/>
                  <a:gd name="T58" fmla="*/ 369 w 1134"/>
                  <a:gd name="T59" fmla="*/ 936 h 1389"/>
                  <a:gd name="T60" fmla="*/ 369 w 1134"/>
                  <a:gd name="T61" fmla="*/ 1021 h 1389"/>
                  <a:gd name="T62" fmla="*/ 454 w 1134"/>
                  <a:gd name="T63" fmla="*/ 1049 h 1389"/>
                  <a:gd name="T64" fmla="*/ 510 w 1134"/>
                  <a:gd name="T65" fmla="*/ 1162 h 1389"/>
                  <a:gd name="T66" fmla="*/ 766 w 1134"/>
                  <a:gd name="T67" fmla="*/ 1191 h 1389"/>
                  <a:gd name="T68" fmla="*/ 822 w 1134"/>
                  <a:gd name="T69" fmla="*/ 1304 h 1389"/>
                  <a:gd name="T70" fmla="*/ 992 w 1134"/>
                  <a:gd name="T71" fmla="*/ 1304 h 1389"/>
                  <a:gd name="T72" fmla="*/ 992 w 1134"/>
                  <a:gd name="T73" fmla="*/ 1361 h 1389"/>
                  <a:gd name="T74" fmla="*/ 1049 w 1134"/>
                  <a:gd name="T75" fmla="*/ 1389 h 1389"/>
                  <a:gd name="T76" fmla="*/ 1134 w 1134"/>
                  <a:gd name="T77" fmla="*/ 133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389">
                    <a:moveTo>
                      <a:pt x="1134" y="1333"/>
                    </a:moveTo>
                    <a:lnTo>
                      <a:pt x="1134" y="1191"/>
                    </a:lnTo>
                    <a:lnTo>
                      <a:pt x="1077" y="1162"/>
                    </a:lnTo>
                    <a:lnTo>
                      <a:pt x="1134" y="1106"/>
                    </a:lnTo>
                    <a:lnTo>
                      <a:pt x="1134" y="879"/>
                    </a:lnTo>
                    <a:lnTo>
                      <a:pt x="1021" y="851"/>
                    </a:lnTo>
                    <a:lnTo>
                      <a:pt x="1021" y="624"/>
                    </a:lnTo>
                    <a:lnTo>
                      <a:pt x="822" y="369"/>
                    </a:lnTo>
                    <a:lnTo>
                      <a:pt x="766" y="255"/>
                    </a:lnTo>
                    <a:lnTo>
                      <a:pt x="907" y="113"/>
                    </a:lnTo>
                    <a:lnTo>
                      <a:pt x="794" y="57"/>
                    </a:lnTo>
                    <a:lnTo>
                      <a:pt x="652" y="85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312" y="28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14" y="85"/>
                    </a:lnTo>
                    <a:lnTo>
                      <a:pt x="114" y="142"/>
                    </a:lnTo>
                    <a:lnTo>
                      <a:pt x="0" y="284"/>
                    </a:lnTo>
                    <a:lnTo>
                      <a:pt x="85" y="369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85" y="652"/>
                    </a:lnTo>
                    <a:lnTo>
                      <a:pt x="114" y="709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312" y="822"/>
                    </a:lnTo>
                    <a:lnTo>
                      <a:pt x="312" y="879"/>
                    </a:lnTo>
                    <a:lnTo>
                      <a:pt x="369" y="936"/>
                    </a:lnTo>
                    <a:lnTo>
                      <a:pt x="369" y="1021"/>
                    </a:lnTo>
                    <a:lnTo>
                      <a:pt x="454" y="1049"/>
                    </a:lnTo>
                    <a:lnTo>
                      <a:pt x="510" y="1162"/>
                    </a:lnTo>
                    <a:lnTo>
                      <a:pt x="766" y="1191"/>
                    </a:lnTo>
                    <a:lnTo>
                      <a:pt x="822" y="1304"/>
                    </a:lnTo>
                    <a:lnTo>
                      <a:pt x="992" y="1304"/>
                    </a:lnTo>
                    <a:lnTo>
                      <a:pt x="992" y="1361"/>
                    </a:lnTo>
                    <a:lnTo>
                      <a:pt x="1049" y="1389"/>
                    </a:lnTo>
                    <a:lnTo>
                      <a:pt x="1134" y="133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2303" y="3648"/>
                <a:ext cx="2098" cy="1587"/>
              </a:xfrm>
              <a:custGeom>
                <a:avLst/>
                <a:gdLst>
                  <a:gd name="T0" fmla="*/ 1956 w 2098"/>
                  <a:gd name="T1" fmla="*/ 1020 h 1587"/>
                  <a:gd name="T2" fmla="*/ 1899 w 2098"/>
                  <a:gd name="T3" fmla="*/ 879 h 1587"/>
                  <a:gd name="T4" fmla="*/ 1757 w 2098"/>
                  <a:gd name="T5" fmla="*/ 907 h 1587"/>
                  <a:gd name="T6" fmla="*/ 1587 w 2098"/>
                  <a:gd name="T7" fmla="*/ 850 h 1587"/>
                  <a:gd name="T8" fmla="*/ 1275 w 2098"/>
                  <a:gd name="T9" fmla="*/ 708 h 1587"/>
                  <a:gd name="T10" fmla="*/ 1134 w 2098"/>
                  <a:gd name="T11" fmla="*/ 567 h 1587"/>
                  <a:gd name="T12" fmla="*/ 1077 w 2098"/>
                  <a:gd name="T13" fmla="*/ 425 h 1587"/>
                  <a:gd name="T14" fmla="*/ 992 w 2098"/>
                  <a:gd name="T15" fmla="*/ 340 h 1587"/>
                  <a:gd name="T16" fmla="*/ 879 w 2098"/>
                  <a:gd name="T17" fmla="*/ 255 h 1587"/>
                  <a:gd name="T18" fmla="*/ 652 w 2098"/>
                  <a:gd name="T19" fmla="*/ 255 h 1587"/>
                  <a:gd name="T20" fmla="*/ 425 w 2098"/>
                  <a:gd name="T21" fmla="*/ 283 h 1587"/>
                  <a:gd name="T22" fmla="*/ 340 w 2098"/>
                  <a:gd name="T23" fmla="*/ 113 h 1587"/>
                  <a:gd name="T24" fmla="*/ 198 w 2098"/>
                  <a:gd name="T25" fmla="*/ 28 h 1587"/>
                  <a:gd name="T26" fmla="*/ 85 w 2098"/>
                  <a:gd name="T27" fmla="*/ 56 h 1587"/>
                  <a:gd name="T28" fmla="*/ 141 w 2098"/>
                  <a:gd name="T29" fmla="*/ 198 h 1587"/>
                  <a:gd name="T30" fmla="*/ 255 w 2098"/>
                  <a:gd name="T31" fmla="*/ 312 h 1587"/>
                  <a:gd name="T32" fmla="*/ 198 w 2098"/>
                  <a:gd name="T33" fmla="*/ 538 h 1587"/>
                  <a:gd name="T34" fmla="*/ 56 w 2098"/>
                  <a:gd name="T35" fmla="*/ 482 h 1587"/>
                  <a:gd name="T36" fmla="*/ 0 w 2098"/>
                  <a:gd name="T37" fmla="*/ 737 h 1587"/>
                  <a:gd name="T38" fmla="*/ 113 w 2098"/>
                  <a:gd name="T39" fmla="*/ 708 h 1587"/>
                  <a:gd name="T40" fmla="*/ 170 w 2098"/>
                  <a:gd name="T41" fmla="*/ 822 h 1587"/>
                  <a:gd name="T42" fmla="*/ 170 w 2098"/>
                  <a:gd name="T43" fmla="*/ 1190 h 1587"/>
                  <a:gd name="T44" fmla="*/ 198 w 2098"/>
                  <a:gd name="T45" fmla="*/ 1360 h 1587"/>
                  <a:gd name="T46" fmla="*/ 340 w 2098"/>
                  <a:gd name="T47" fmla="*/ 1360 h 1587"/>
                  <a:gd name="T48" fmla="*/ 538 w 2098"/>
                  <a:gd name="T49" fmla="*/ 1275 h 1587"/>
                  <a:gd name="T50" fmla="*/ 793 w 2098"/>
                  <a:gd name="T51" fmla="*/ 1219 h 1587"/>
                  <a:gd name="T52" fmla="*/ 992 w 2098"/>
                  <a:gd name="T53" fmla="*/ 1162 h 1587"/>
                  <a:gd name="T54" fmla="*/ 1162 w 2098"/>
                  <a:gd name="T55" fmla="*/ 1219 h 1587"/>
                  <a:gd name="T56" fmla="*/ 1219 w 2098"/>
                  <a:gd name="T57" fmla="*/ 1360 h 1587"/>
                  <a:gd name="T58" fmla="*/ 1332 w 2098"/>
                  <a:gd name="T59" fmla="*/ 1502 h 1587"/>
                  <a:gd name="T60" fmla="*/ 1474 w 2098"/>
                  <a:gd name="T61" fmla="*/ 1587 h 1587"/>
                  <a:gd name="T62" fmla="*/ 1672 w 2098"/>
                  <a:gd name="T63" fmla="*/ 1502 h 1587"/>
                  <a:gd name="T64" fmla="*/ 1899 w 2098"/>
                  <a:gd name="T65" fmla="*/ 1474 h 1587"/>
                  <a:gd name="T66" fmla="*/ 1899 w 2098"/>
                  <a:gd name="T67" fmla="*/ 1389 h 1587"/>
                  <a:gd name="T68" fmla="*/ 1984 w 2098"/>
                  <a:gd name="T69" fmla="*/ 1304 h 1587"/>
                  <a:gd name="T70" fmla="*/ 2098 w 2098"/>
                  <a:gd name="T71" fmla="*/ 1134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98" h="1587">
                    <a:moveTo>
                      <a:pt x="2098" y="1134"/>
                    </a:moveTo>
                    <a:lnTo>
                      <a:pt x="1956" y="1020"/>
                    </a:lnTo>
                    <a:lnTo>
                      <a:pt x="1956" y="935"/>
                    </a:lnTo>
                    <a:lnTo>
                      <a:pt x="1899" y="879"/>
                    </a:lnTo>
                    <a:lnTo>
                      <a:pt x="1814" y="935"/>
                    </a:lnTo>
                    <a:lnTo>
                      <a:pt x="1757" y="907"/>
                    </a:lnTo>
                    <a:lnTo>
                      <a:pt x="1757" y="850"/>
                    </a:lnTo>
                    <a:lnTo>
                      <a:pt x="1587" y="850"/>
                    </a:lnTo>
                    <a:lnTo>
                      <a:pt x="1531" y="737"/>
                    </a:lnTo>
                    <a:lnTo>
                      <a:pt x="1275" y="708"/>
                    </a:lnTo>
                    <a:lnTo>
                      <a:pt x="1219" y="595"/>
                    </a:lnTo>
                    <a:lnTo>
                      <a:pt x="1134" y="567"/>
                    </a:lnTo>
                    <a:lnTo>
                      <a:pt x="1134" y="482"/>
                    </a:lnTo>
                    <a:lnTo>
                      <a:pt x="1077" y="425"/>
                    </a:lnTo>
                    <a:lnTo>
                      <a:pt x="1077" y="368"/>
                    </a:lnTo>
                    <a:lnTo>
                      <a:pt x="992" y="340"/>
                    </a:lnTo>
                    <a:lnTo>
                      <a:pt x="964" y="283"/>
                    </a:lnTo>
                    <a:lnTo>
                      <a:pt x="879" y="255"/>
                    </a:lnTo>
                    <a:lnTo>
                      <a:pt x="850" y="198"/>
                    </a:lnTo>
                    <a:lnTo>
                      <a:pt x="652" y="255"/>
                    </a:lnTo>
                    <a:lnTo>
                      <a:pt x="510" y="255"/>
                    </a:lnTo>
                    <a:lnTo>
                      <a:pt x="425" y="283"/>
                    </a:lnTo>
                    <a:lnTo>
                      <a:pt x="425" y="170"/>
                    </a:lnTo>
                    <a:lnTo>
                      <a:pt x="340" y="113"/>
                    </a:lnTo>
                    <a:lnTo>
                      <a:pt x="255" y="85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170" y="141"/>
                    </a:lnTo>
                    <a:lnTo>
                      <a:pt x="141" y="198"/>
                    </a:lnTo>
                    <a:lnTo>
                      <a:pt x="255" y="255"/>
                    </a:lnTo>
                    <a:lnTo>
                      <a:pt x="255" y="312"/>
                    </a:lnTo>
                    <a:lnTo>
                      <a:pt x="283" y="425"/>
                    </a:lnTo>
                    <a:lnTo>
                      <a:pt x="198" y="538"/>
                    </a:lnTo>
                    <a:lnTo>
                      <a:pt x="113" y="538"/>
                    </a:lnTo>
                    <a:lnTo>
                      <a:pt x="56" y="482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93"/>
                    </a:lnTo>
                    <a:lnTo>
                      <a:pt x="113" y="708"/>
                    </a:lnTo>
                    <a:lnTo>
                      <a:pt x="113" y="822"/>
                    </a:lnTo>
                    <a:lnTo>
                      <a:pt x="170" y="822"/>
                    </a:lnTo>
                    <a:lnTo>
                      <a:pt x="141" y="1105"/>
                    </a:lnTo>
                    <a:lnTo>
                      <a:pt x="170" y="1190"/>
                    </a:lnTo>
                    <a:lnTo>
                      <a:pt x="141" y="1304"/>
                    </a:lnTo>
                    <a:lnTo>
                      <a:pt x="198" y="1360"/>
                    </a:lnTo>
                    <a:lnTo>
                      <a:pt x="283" y="1332"/>
                    </a:lnTo>
                    <a:lnTo>
                      <a:pt x="340" y="1360"/>
                    </a:lnTo>
                    <a:lnTo>
                      <a:pt x="453" y="1247"/>
                    </a:lnTo>
                    <a:lnTo>
                      <a:pt x="538" y="1275"/>
                    </a:lnTo>
                    <a:lnTo>
                      <a:pt x="567" y="1304"/>
                    </a:lnTo>
                    <a:lnTo>
                      <a:pt x="793" y="1219"/>
                    </a:lnTo>
                    <a:lnTo>
                      <a:pt x="850" y="1332"/>
                    </a:lnTo>
                    <a:lnTo>
                      <a:pt x="992" y="1162"/>
                    </a:lnTo>
                    <a:lnTo>
                      <a:pt x="1190" y="1134"/>
                    </a:lnTo>
                    <a:lnTo>
                      <a:pt x="1162" y="1219"/>
                    </a:lnTo>
                    <a:lnTo>
                      <a:pt x="1219" y="1275"/>
                    </a:lnTo>
                    <a:lnTo>
                      <a:pt x="1219" y="1360"/>
                    </a:lnTo>
                    <a:lnTo>
                      <a:pt x="1332" y="1446"/>
                    </a:lnTo>
                    <a:lnTo>
                      <a:pt x="1332" y="1502"/>
                    </a:lnTo>
                    <a:lnTo>
                      <a:pt x="1417" y="1502"/>
                    </a:lnTo>
                    <a:lnTo>
                      <a:pt x="1474" y="1587"/>
                    </a:lnTo>
                    <a:lnTo>
                      <a:pt x="1672" y="1559"/>
                    </a:lnTo>
                    <a:lnTo>
                      <a:pt x="1672" y="1502"/>
                    </a:lnTo>
                    <a:lnTo>
                      <a:pt x="1757" y="1446"/>
                    </a:lnTo>
                    <a:lnTo>
                      <a:pt x="1899" y="1474"/>
                    </a:lnTo>
                    <a:lnTo>
                      <a:pt x="1956" y="1446"/>
                    </a:lnTo>
                    <a:lnTo>
                      <a:pt x="1899" y="1389"/>
                    </a:lnTo>
                    <a:lnTo>
                      <a:pt x="1927" y="1360"/>
                    </a:lnTo>
                    <a:lnTo>
                      <a:pt x="1984" y="1304"/>
                    </a:lnTo>
                    <a:lnTo>
                      <a:pt x="2041" y="1219"/>
                    </a:lnTo>
                    <a:lnTo>
                      <a:pt x="2098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233" y="3279"/>
                <a:ext cx="2268" cy="2183"/>
              </a:xfrm>
              <a:custGeom>
                <a:avLst/>
                <a:gdLst>
                  <a:gd name="T0" fmla="*/ 2098 w 2268"/>
                  <a:gd name="T1" fmla="*/ 1021 h 2183"/>
                  <a:gd name="T2" fmla="*/ 2098 w 2268"/>
                  <a:gd name="T3" fmla="*/ 1162 h 2183"/>
                  <a:gd name="T4" fmla="*/ 2183 w 2268"/>
                  <a:gd name="T5" fmla="*/ 1191 h 2183"/>
                  <a:gd name="T6" fmla="*/ 2211 w 2268"/>
                  <a:gd name="T7" fmla="*/ 1474 h 2183"/>
                  <a:gd name="T8" fmla="*/ 2211 w 2268"/>
                  <a:gd name="T9" fmla="*/ 1673 h 2183"/>
                  <a:gd name="T10" fmla="*/ 2240 w 2268"/>
                  <a:gd name="T11" fmla="*/ 1786 h 2183"/>
                  <a:gd name="T12" fmla="*/ 2240 w 2268"/>
                  <a:gd name="T13" fmla="*/ 1871 h 2183"/>
                  <a:gd name="T14" fmla="*/ 2041 w 2268"/>
                  <a:gd name="T15" fmla="*/ 2013 h 2183"/>
                  <a:gd name="T16" fmla="*/ 1843 w 2268"/>
                  <a:gd name="T17" fmla="*/ 1900 h 2183"/>
                  <a:gd name="T18" fmla="*/ 1758 w 2268"/>
                  <a:gd name="T19" fmla="*/ 1985 h 2183"/>
                  <a:gd name="T20" fmla="*/ 1559 w 2268"/>
                  <a:gd name="T21" fmla="*/ 2183 h 2183"/>
                  <a:gd name="T22" fmla="*/ 1503 w 2268"/>
                  <a:gd name="T23" fmla="*/ 1928 h 2183"/>
                  <a:gd name="T24" fmla="*/ 1389 w 2268"/>
                  <a:gd name="T25" fmla="*/ 1786 h 2183"/>
                  <a:gd name="T26" fmla="*/ 1333 w 2268"/>
                  <a:gd name="T27" fmla="*/ 1474 h 2183"/>
                  <a:gd name="T28" fmla="*/ 1162 w 2268"/>
                  <a:gd name="T29" fmla="*/ 1276 h 2183"/>
                  <a:gd name="T30" fmla="*/ 964 w 2268"/>
                  <a:gd name="T31" fmla="*/ 1219 h 2183"/>
                  <a:gd name="T32" fmla="*/ 907 w 2268"/>
                  <a:gd name="T33" fmla="*/ 992 h 2183"/>
                  <a:gd name="T34" fmla="*/ 794 w 2268"/>
                  <a:gd name="T35" fmla="*/ 1021 h 2183"/>
                  <a:gd name="T36" fmla="*/ 766 w 2268"/>
                  <a:gd name="T37" fmla="*/ 851 h 2183"/>
                  <a:gd name="T38" fmla="*/ 794 w 2268"/>
                  <a:gd name="T39" fmla="*/ 737 h 2183"/>
                  <a:gd name="T40" fmla="*/ 624 w 2268"/>
                  <a:gd name="T41" fmla="*/ 539 h 2183"/>
                  <a:gd name="T42" fmla="*/ 510 w 2268"/>
                  <a:gd name="T43" fmla="*/ 425 h 2183"/>
                  <a:gd name="T44" fmla="*/ 425 w 2268"/>
                  <a:gd name="T45" fmla="*/ 340 h 2183"/>
                  <a:gd name="T46" fmla="*/ 142 w 2268"/>
                  <a:gd name="T47" fmla="*/ 227 h 2183"/>
                  <a:gd name="T48" fmla="*/ 142 w 2268"/>
                  <a:gd name="T49" fmla="*/ 142 h 2183"/>
                  <a:gd name="T50" fmla="*/ 0 w 2268"/>
                  <a:gd name="T51" fmla="*/ 28 h 2183"/>
                  <a:gd name="T52" fmla="*/ 227 w 2268"/>
                  <a:gd name="T53" fmla="*/ 57 h 2183"/>
                  <a:gd name="T54" fmla="*/ 312 w 2268"/>
                  <a:gd name="T55" fmla="*/ 114 h 2183"/>
                  <a:gd name="T56" fmla="*/ 539 w 2268"/>
                  <a:gd name="T57" fmla="*/ 199 h 2183"/>
                  <a:gd name="T58" fmla="*/ 567 w 2268"/>
                  <a:gd name="T59" fmla="*/ 284 h 2183"/>
                  <a:gd name="T60" fmla="*/ 794 w 2268"/>
                  <a:gd name="T61" fmla="*/ 340 h 2183"/>
                  <a:gd name="T62" fmla="*/ 936 w 2268"/>
                  <a:gd name="T63" fmla="*/ 227 h 2183"/>
                  <a:gd name="T64" fmla="*/ 1021 w 2268"/>
                  <a:gd name="T65" fmla="*/ 227 h 2183"/>
                  <a:gd name="T66" fmla="*/ 964 w 2268"/>
                  <a:gd name="T67" fmla="*/ 397 h 2183"/>
                  <a:gd name="T68" fmla="*/ 1106 w 2268"/>
                  <a:gd name="T69" fmla="*/ 312 h 2183"/>
                  <a:gd name="T70" fmla="*/ 1191 w 2268"/>
                  <a:gd name="T71" fmla="*/ 284 h 2183"/>
                  <a:gd name="T72" fmla="*/ 1304 w 2268"/>
                  <a:gd name="T73" fmla="*/ 255 h 2183"/>
                  <a:gd name="T74" fmla="*/ 1474 w 2268"/>
                  <a:gd name="T75" fmla="*/ 312 h 2183"/>
                  <a:gd name="T76" fmla="*/ 1559 w 2268"/>
                  <a:gd name="T77" fmla="*/ 539 h 2183"/>
                  <a:gd name="T78" fmla="*/ 1701 w 2268"/>
                  <a:gd name="T79" fmla="*/ 595 h 2183"/>
                  <a:gd name="T80" fmla="*/ 1985 w 2268"/>
                  <a:gd name="T81" fmla="*/ 681 h 2183"/>
                  <a:gd name="T82" fmla="*/ 2126 w 2268"/>
                  <a:gd name="T83" fmla="*/ 851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68" h="2183">
                    <a:moveTo>
                      <a:pt x="2126" y="851"/>
                    </a:moveTo>
                    <a:lnTo>
                      <a:pt x="2098" y="1021"/>
                    </a:lnTo>
                    <a:lnTo>
                      <a:pt x="2070" y="1106"/>
                    </a:lnTo>
                    <a:lnTo>
                      <a:pt x="2098" y="1162"/>
                    </a:lnTo>
                    <a:lnTo>
                      <a:pt x="2183" y="1077"/>
                    </a:lnTo>
                    <a:lnTo>
                      <a:pt x="2183" y="1191"/>
                    </a:lnTo>
                    <a:lnTo>
                      <a:pt x="2240" y="1191"/>
                    </a:lnTo>
                    <a:lnTo>
                      <a:pt x="2211" y="1474"/>
                    </a:lnTo>
                    <a:lnTo>
                      <a:pt x="2240" y="1559"/>
                    </a:lnTo>
                    <a:lnTo>
                      <a:pt x="2211" y="1673"/>
                    </a:lnTo>
                    <a:lnTo>
                      <a:pt x="2268" y="1729"/>
                    </a:lnTo>
                    <a:lnTo>
                      <a:pt x="2240" y="1786"/>
                    </a:lnTo>
                    <a:lnTo>
                      <a:pt x="2268" y="1815"/>
                    </a:lnTo>
                    <a:lnTo>
                      <a:pt x="2240" y="1871"/>
                    </a:lnTo>
                    <a:lnTo>
                      <a:pt x="2240" y="1956"/>
                    </a:lnTo>
                    <a:lnTo>
                      <a:pt x="2041" y="2013"/>
                    </a:lnTo>
                    <a:lnTo>
                      <a:pt x="1956" y="1900"/>
                    </a:lnTo>
                    <a:lnTo>
                      <a:pt x="1843" y="1900"/>
                    </a:lnTo>
                    <a:lnTo>
                      <a:pt x="1843" y="1956"/>
                    </a:lnTo>
                    <a:lnTo>
                      <a:pt x="1758" y="1985"/>
                    </a:lnTo>
                    <a:lnTo>
                      <a:pt x="1701" y="2070"/>
                    </a:lnTo>
                    <a:lnTo>
                      <a:pt x="1559" y="2183"/>
                    </a:lnTo>
                    <a:lnTo>
                      <a:pt x="1503" y="2070"/>
                    </a:lnTo>
                    <a:lnTo>
                      <a:pt x="1503" y="1928"/>
                    </a:lnTo>
                    <a:lnTo>
                      <a:pt x="1446" y="1786"/>
                    </a:lnTo>
                    <a:lnTo>
                      <a:pt x="1389" y="1786"/>
                    </a:lnTo>
                    <a:lnTo>
                      <a:pt x="1304" y="1616"/>
                    </a:lnTo>
                    <a:lnTo>
                      <a:pt x="1333" y="1474"/>
                    </a:lnTo>
                    <a:lnTo>
                      <a:pt x="1333" y="1361"/>
                    </a:lnTo>
                    <a:lnTo>
                      <a:pt x="1162" y="1276"/>
                    </a:lnTo>
                    <a:lnTo>
                      <a:pt x="1106" y="1333"/>
                    </a:lnTo>
                    <a:lnTo>
                      <a:pt x="964" y="1219"/>
                    </a:lnTo>
                    <a:lnTo>
                      <a:pt x="964" y="1077"/>
                    </a:lnTo>
                    <a:lnTo>
                      <a:pt x="907" y="992"/>
                    </a:lnTo>
                    <a:lnTo>
                      <a:pt x="851" y="1049"/>
                    </a:lnTo>
                    <a:lnTo>
                      <a:pt x="794" y="1021"/>
                    </a:lnTo>
                    <a:lnTo>
                      <a:pt x="794" y="879"/>
                    </a:lnTo>
                    <a:lnTo>
                      <a:pt x="766" y="851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709" y="766"/>
                    </a:lnTo>
                    <a:lnTo>
                      <a:pt x="624" y="539"/>
                    </a:lnTo>
                    <a:lnTo>
                      <a:pt x="567" y="539"/>
                    </a:lnTo>
                    <a:lnTo>
                      <a:pt x="510" y="425"/>
                    </a:lnTo>
                    <a:lnTo>
                      <a:pt x="454" y="454"/>
                    </a:lnTo>
                    <a:lnTo>
                      <a:pt x="425" y="340"/>
                    </a:lnTo>
                    <a:lnTo>
                      <a:pt x="255" y="255"/>
                    </a:lnTo>
                    <a:lnTo>
                      <a:pt x="142" y="227"/>
                    </a:lnTo>
                    <a:lnTo>
                      <a:pt x="227" y="170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0" y="28"/>
                    </a:lnTo>
                    <a:lnTo>
                      <a:pt x="142" y="0"/>
                    </a:lnTo>
                    <a:lnTo>
                      <a:pt x="227" y="57"/>
                    </a:lnTo>
                    <a:lnTo>
                      <a:pt x="284" y="28"/>
                    </a:lnTo>
                    <a:lnTo>
                      <a:pt x="312" y="114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55"/>
                    </a:lnTo>
                    <a:lnTo>
                      <a:pt x="567" y="284"/>
                    </a:lnTo>
                    <a:lnTo>
                      <a:pt x="681" y="255"/>
                    </a:lnTo>
                    <a:lnTo>
                      <a:pt x="794" y="340"/>
                    </a:lnTo>
                    <a:lnTo>
                      <a:pt x="879" y="255"/>
                    </a:lnTo>
                    <a:lnTo>
                      <a:pt x="936" y="227"/>
                    </a:lnTo>
                    <a:lnTo>
                      <a:pt x="992" y="170"/>
                    </a:lnTo>
                    <a:lnTo>
                      <a:pt x="1021" y="227"/>
                    </a:lnTo>
                    <a:lnTo>
                      <a:pt x="964" y="255"/>
                    </a:lnTo>
                    <a:lnTo>
                      <a:pt x="964" y="397"/>
                    </a:lnTo>
                    <a:lnTo>
                      <a:pt x="1021" y="284"/>
                    </a:lnTo>
                    <a:lnTo>
                      <a:pt x="1106" y="312"/>
                    </a:lnTo>
                    <a:lnTo>
                      <a:pt x="1106" y="284"/>
                    </a:lnTo>
                    <a:lnTo>
                      <a:pt x="1191" y="284"/>
                    </a:lnTo>
                    <a:lnTo>
                      <a:pt x="1219" y="312"/>
                    </a:lnTo>
                    <a:lnTo>
                      <a:pt x="1304" y="255"/>
                    </a:lnTo>
                    <a:lnTo>
                      <a:pt x="1389" y="369"/>
                    </a:lnTo>
                    <a:lnTo>
                      <a:pt x="1474" y="312"/>
                    </a:lnTo>
                    <a:lnTo>
                      <a:pt x="1446" y="369"/>
                    </a:lnTo>
                    <a:lnTo>
                      <a:pt x="1559" y="539"/>
                    </a:lnTo>
                    <a:lnTo>
                      <a:pt x="1644" y="539"/>
                    </a:lnTo>
                    <a:lnTo>
                      <a:pt x="1701" y="595"/>
                    </a:lnTo>
                    <a:lnTo>
                      <a:pt x="1701" y="681"/>
                    </a:lnTo>
                    <a:lnTo>
                      <a:pt x="1985" y="681"/>
                    </a:lnTo>
                    <a:lnTo>
                      <a:pt x="2070" y="766"/>
                    </a:lnTo>
                    <a:lnTo>
                      <a:pt x="2126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303" y="3704"/>
                <a:ext cx="283" cy="482"/>
              </a:xfrm>
              <a:custGeom>
                <a:avLst/>
                <a:gdLst>
                  <a:gd name="T0" fmla="*/ 85 w 283"/>
                  <a:gd name="T1" fmla="*/ 0 h 482"/>
                  <a:gd name="T2" fmla="*/ 28 w 283"/>
                  <a:gd name="T3" fmla="*/ 57 h 482"/>
                  <a:gd name="T4" fmla="*/ 113 w 283"/>
                  <a:gd name="T5" fmla="*/ 312 h 482"/>
                  <a:gd name="T6" fmla="*/ 0 w 283"/>
                  <a:gd name="T7" fmla="*/ 341 h 482"/>
                  <a:gd name="T8" fmla="*/ 56 w 283"/>
                  <a:gd name="T9" fmla="*/ 426 h 482"/>
                  <a:gd name="T10" fmla="*/ 113 w 283"/>
                  <a:gd name="T11" fmla="*/ 482 h 482"/>
                  <a:gd name="T12" fmla="*/ 198 w 283"/>
                  <a:gd name="T13" fmla="*/ 482 h 482"/>
                  <a:gd name="T14" fmla="*/ 283 w 283"/>
                  <a:gd name="T15" fmla="*/ 369 h 482"/>
                  <a:gd name="T16" fmla="*/ 255 w 283"/>
                  <a:gd name="T17" fmla="*/ 256 h 482"/>
                  <a:gd name="T18" fmla="*/ 255 w 283"/>
                  <a:gd name="T19" fmla="*/ 199 h 482"/>
                  <a:gd name="T20" fmla="*/ 141 w 283"/>
                  <a:gd name="T21" fmla="*/ 142 h 482"/>
                  <a:gd name="T22" fmla="*/ 170 w 283"/>
                  <a:gd name="T23" fmla="*/ 85 h 482"/>
                  <a:gd name="T24" fmla="*/ 85 w 283"/>
                  <a:gd name="T2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482">
                    <a:moveTo>
                      <a:pt x="85" y="0"/>
                    </a:moveTo>
                    <a:lnTo>
                      <a:pt x="28" y="57"/>
                    </a:lnTo>
                    <a:lnTo>
                      <a:pt x="113" y="312"/>
                    </a:lnTo>
                    <a:lnTo>
                      <a:pt x="0" y="341"/>
                    </a:lnTo>
                    <a:lnTo>
                      <a:pt x="56" y="426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283" y="369"/>
                    </a:lnTo>
                    <a:lnTo>
                      <a:pt x="255" y="256"/>
                    </a:lnTo>
                    <a:lnTo>
                      <a:pt x="255" y="199"/>
                    </a:lnTo>
                    <a:lnTo>
                      <a:pt x="141" y="142"/>
                    </a:lnTo>
                    <a:lnTo>
                      <a:pt x="170" y="85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602" y="4271"/>
                <a:ext cx="1190" cy="1560"/>
              </a:xfrm>
              <a:custGeom>
                <a:avLst/>
                <a:gdLst>
                  <a:gd name="T0" fmla="*/ 425 w 1190"/>
                  <a:gd name="T1" fmla="*/ 29 h 1560"/>
                  <a:gd name="T2" fmla="*/ 482 w 1190"/>
                  <a:gd name="T3" fmla="*/ 57 h 1560"/>
                  <a:gd name="T4" fmla="*/ 538 w 1190"/>
                  <a:gd name="T5" fmla="*/ 0 h 1560"/>
                  <a:gd name="T6" fmla="*/ 595 w 1190"/>
                  <a:gd name="T7" fmla="*/ 85 h 1560"/>
                  <a:gd name="T8" fmla="*/ 595 w 1190"/>
                  <a:gd name="T9" fmla="*/ 227 h 1560"/>
                  <a:gd name="T10" fmla="*/ 737 w 1190"/>
                  <a:gd name="T11" fmla="*/ 341 h 1560"/>
                  <a:gd name="T12" fmla="*/ 793 w 1190"/>
                  <a:gd name="T13" fmla="*/ 284 h 1560"/>
                  <a:gd name="T14" fmla="*/ 964 w 1190"/>
                  <a:gd name="T15" fmla="*/ 369 h 1560"/>
                  <a:gd name="T16" fmla="*/ 964 w 1190"/>
                  <a:gd name="T17" fmla="*/ 482 h 1560"/>
                  <a:gd name="T18" fmla="*/ 935 w 1190"/>
                  <a:gd name="T19" fmla="*/ 624 h 1560"/>
                  <a:gd name="T20" fmla="*/ 1020 w 1190"/>
                  <a:gd name="T21" fmla="*/ 794 h 1560"/>
                  <a:gd name="T22" fmla="*/ 1077 w 1190"/>
                  <a:gd name="T23" fmla="*/ 794 h 1560"/>
                  <a:gd name="T24" fmla="*/ 1134 w 1190"/>
                  <a:gd name="T25" fmla="*/ 936 h 1560"/>
                  <a:gd name="T26" fmla="*/ 1134 w 1190"/>
                  <a:gd name="T27" fmla="*/ 1078 h 1560"/>
                  <a:gd name="T28" fmla="*/ 1190 w 1190"/>
                  <a:gd name="T29" fmla="*/ 1191 h 1560"/>
                  <a:gd name="T30" fmla="*/ 1077 w 1190"/>
                  <a:gd name="T31" fmla="*/ 1248 h 1560"/>
                  <a:gd name="T32" fmla="*/ 1020 w 1190"/>
                  <a:gd name="T33" fmla="*/ 1390 h 1560"/>
                  <a:gd name="T34" fmla="*/ 1077 w 1190"/>
                  <a:gd name="T35" fmla="*/ 1446 h 1560"/>
                  <a:gd name="T36" fmla="*/ 907 w 1190"/>
                  <a:gd name="T37" fmla="*/ 1531 h 1560"/>
                  <a:gd name="T38" fmla="*/ 822 w 1190"/>
                  <a:gd name="T39" fmla="*/ 1531 h 1560"/>
                  <a:gd name="T40" fmla="*/ 737 w 1190"/>
                  <a:gd name="T41" fmla="*/ 1560 h 1560"/>
                  <a:gd name="T42" fmla="*/ 652 w 1190"/>
                  <a:gd name="T43" fmla="*/ 1560 h 1560"/>
                  <a:gd name="T44" fmla="*/ 652 w 1190"/>
                  <a:gd name="T45" fmla="*/ 1503 h 1560"/>
                  <a:gd name="T46" fmla="*/ 567 w 1190"/>
                  <a:gd name="T47" fmla="*/ 1446 h 1560"/>
                  <a:gd name="T48" fmla="*/ 453 w 1190"/>
                  <a:gd name="T49" fmla="*/ 1390 h 1560"/>
                  <a:gd name="T50" fmla="*/ 340 w 1190"/>
                  <a:gd name="T51" fmla="*/ 1418 h 1560"/>
                  <a:gd name="T52" fmla="*/ 255 w 1190"/>
                  <a:gd name="T53" fmla="*/ 1333 h 1560"/>
                  <a:gd name="T54" fmla="*/ 141 w 1190"/>
                  <a:gd name="T55" fmla="*/ 1361 h 1560"/>
                  <a:gd name="T56" fmla="*/ 56 w 1190"/>
                  <a:gd name="T57" fmla="*/ 1333 h 1560"/>
                  <a:gd name="T58" fmla="*/ 0 w 1190"/>
                  <a:gd name="T59" fmla="*/ 1276 h 1560"/>
                  <a:gd name="T60" fmla="*/ 255 w 1190"/>
                  <a:gd name="T61" fmla="*/ 1163 h 1560"/>
                  <a:gd name="T62" fmla="*/ 312 w 1190"/>
                  <a:gd name="T63" fmla="*/ 993 h 1560"/>
                  <a:gd name="T64" fmla="*/ 255 w 1190"/>
                  <a:gd name="T65" fmla="*/ 879 h 1560"/>
                  <a:gd name="T66" fmla="*/ 340 w 1190"/>
                  <a:gd name="T67" fmla="*/ 766 h 1560"/>
                  <a:gd name="T68" fmla="*/ 312 w 1190"/>
                  <a:gd name="T69" fmla="*/ 539 h 1560"/>
                  <a:gd name="T70" fmla="*/ 255 w 1190"/>
                  <a:gd name="T71" fmla="*/ 482 h 1560"/>
                  <a:gd name="T72" fmla="*/ 340 w 1190"/>
                  <a:gd name="T73" fmla="*/ 369 h 1560"/>
                  <a:gd name="T74" fmla="*/ 368 w 1190"/>
                  <a:gd name="T75" fmla="*/ 199 h 1560"/>
                  <a:gd name="T76" fmla="*/ 312 w 1190"/>
                  <a:gd name="T77" fmla="*/ 142 h 1560"/>
                  <a:gd name="T78" fmla="*/ 397 w 1190"/>
                  <a:gd name="T79" fmla="*/ 85 h 1560"/>
                  <a:gd name="T80" fmla="*/ 425 w 1190"/>
                  <a:gd name="T81" fmla="*/ 29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0" h="1560">
                    <a:moveTo>
                      <a:pt x="425" y="29"/>
                    </a:moveTo>
                    <a:lnTo>
                      <a:pt x="482" y="57"/>
                    </a:lnTo>
                    <a:lnTo>
                      <a:pt x="538" y="0"/>
                    </a:lnTo>
                    <a:lnTo>
                      <a:pt x="595" y="85"/>
                    </a:lnTo>
                    <a:lnTo>
                      <a:pt x="595" y="227"/>
                    </a:lnTo>
                    <a:lnTo>
                      <a:pt x="737" y="341"/>
                    </a:lnTo>
                    <a:lnTo>
                      <a:pt x="793" y="284"/>
                    </a:lnTo>
                    <a:lnTo>
                      <a:pt x="964" y="369"/>
                    </a:lnTo>
                    <a:lnTo>
                      <a:pt x="964" y="482"/>
                    </a:lnTo>
                    <a:lnTo>
                      <a:pt x="935" y="624"/>
                    </a:lnTo>
                    <a:lnTo>
                      <a:pt x="1020" y="794"/>
                    </a:lnTo>
                    <a:lnTo>
                      <a:pt x="1077" y="794"/>
                    </a:lnTo>
                    <a:lnTo>
                      <a:pt x="1134" y="936"/>
                    </a:lnTo>
                    <a:lnTo>
                      <a:pt x="1134" y="1078"/>
                    </a:lnTo>
                    <a:lnTo>
                      <a:pt x="1190" y="1191"/>
                    </a:lnTo>
                    <a:lnTo>
                      <a:pt x="1077" y="1248"/>
                    </a:lnTo>
                    <a:lnTo>
                      <a:pt x="1020" y="1390"/>
                    </a:lnTo>
                    <a:lnTo>
                      <a:pt x="1077" y="1446"/>
                    </a:lnTo>
                    <a:lnTo>
                      <a:pt x="907" y="1531"/>
                    </a:lnTo>
                    <a:lnTo>
                      <a:pt x="822" y="1531"/>
                    </a:lnTo>
                    <a:lnTo>
                      <a:pt x="737" y="1560"/>
                    </a:lnTo>
                    <a:lnTo>
                      <a:pt x="652" y="1560"/>
                    </a:lnTo>
                    <a:lnTo>
                      <a:pt x="652" y="1503"/>
                    </a:lnTo>
                    <a:lnTo>
                      <a:pt x="567" y="1446"/>
                    </a:lnTo>
                    <a:lnTo>
                      <a:pt x="453" y="1390"/>
                    </a:lnTo>
                    <a:lnTo>
                      <a:pt x="340" y="1418"/>
                    </a:lnTo>
                    <a:lnTo>
                      <a:pt x="255" y="1333"/>
                    </a:lnTo>
                    <a:lnTo>
                      <a:pt x="141" y="1361"/>
                    </a:lnTo>
                    <a:lnTo>
                      <a:pt x="56" y="1333"/>
                    </a:lnTo>
                    <a:lnTo>
                      <a:pt x="0" y="1276"/>
                    </a:lnTo>
                    <a:lnTo>
                      <a:pt x="255" y="1163"/>
                    </a:lnTo>
                    <a:lnTo>
                      <a:pt x="312" y="993"/>
                    </a:lnTo>
                    <a:lnTo>
                      <a:pt x="255" y="879"/>
                    </a:lnTo>
                    <a:lnTo>
                      <a:pt x="340" y="766"/>
                    </a:lnTo>
                    <a:lnTo>
                      <a:pt x="312" y="539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68" y="199"/>
                    </a:lnTo>
                    <a:lnTo>
                      <a:pt x="312" y="142"/>
                    </a:lnTo>
                    <a:lnTo>
                      <a:pt x="397" y="85"/>
                    </a:lnTo>
                    <a:lnTo>
                      <a:pt x="42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282" y="1890"/>
                <a:ext cx="454" cy="510"/>
              </a:xfrm>
              <a:custGeom>
                <a:avLst/>
                <a:gdLst>
                  <a:gd name="T0" fmla="*/ 284 w 454"/>
                  <a:gd name="T1" fmla="*/ 0 h 510"/>
                  <a:gd name="T2" fmla="*/ 255 w 454"/>
                  <a:gd name="T3" fmla="*/ 113 h 510"/>
                  <a:gd name="T4" fmla="*/ 142 w 454"/>
                  <a:gd name="T5" fmla="*/ 170 h 510"/>
                  <a:gd name="T6" fmla="*/ 142 w 454"/>
                  <a:gd name="T7" fmla="*/ 227 h 510"/>
                  <a:gd name="T8" fmla="*/ 85 w 454"/>
                  <a:gd name="T9" fmla="*/ 227 h 510"/>
                  <a:gd name="T10" fmla="*/ 0 w 454"/>
                  <a:gd name="T11" fmla="*/ 425 h 510"/>
                  <a:gd name="T12" fmla="*/ 142 w 454"/>
                  <a:gd name="T13" fmla="*/ 510 h 510"/>
                  <a:gd name="T14" fmla="*/ 255 w 454"/>
                  <a:gd name="T15" fmla="*/ 510 h 510"/>
                  <a:gd name="T16" fmla="*/ 284 w 454"/>
                  <a:gd name="T17" fmla="*/ 369 h 510"/>
                  <a:gd name="T18" fmla="*/ 312 w 454"/>
                  <a:gd name="T19" fmla="*/ 369 h 510"/>
                  <a:gd name="T20" fmla="*/ 369 w 454"/>
                  <a:gd name="T21" fmla="*/ 397 h 510"/>
                  <a:gd name="T22" fmla="*/ 454 w 454"/>
                  <a:gd name="T23" fmla="*/ 284 h 510"/>
                  <a:gd name="T24" fmla="*/ 340 w 454"/>
                  <a:gd name="T25" fmla="*/ 85 h 510"/>
                  <a:gd name="T26" fmla="*/ 369 w 454"/>
                  <a:gd name="T27" fmla="*/ 28 h 510"/>
                  <a:gd name="T28" fmla="*/ 284 w 45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10">
                    <a:moveTo>
                      <a:pt x="284" y="0"/>
                    </a:moveTo>
                    <a:lnTo>
                      <a:pt x="255" y="113"/>
                    </a:lnTo>
                    <a:lnTo>
                      <a:pt x="142" y="170"/>
                    </a:lnTo>
                    <a:lnTo>
                      <a:pt x="142" y="227"/>
                    </a:lnTo>
                    <a:lnTo>
                      <a:pt x="85" y="227"/>
                    </a:lnTo>
                    <a:lnTo>
                      <a:pt x="0" y="425"/>
                    </a:lnTo>
                    <a:lnTo>
                      <a:pt x="142" y="510"/>
                    </a:lnTo>
                    <a:lnTo>
                      <a:pt x="255" y="510"/>
                    </a:lnTo>
                    <a:lnTo>
                      <a:pt x="284" y="369"/>
                    </a:lnTo>
                    <a:lnTo>
                      <a:pt x="312" y="369"/>
                    </a:lnTo>
                    <a:lnTo>
                      <a:pt x="369" y="397"/>
                    </a:lnTo>
                    <a:lnTo>
                      <a:pt x="454" y="284"/>
                    </a:lnTo>
                    <a:lnTo>
                      <a:pt x="340" y="85"/>
                    </a:lnTo>
                    <a:lnTo>
                      <a:pt x="369" y="28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1169" y="3137"/>
                <a:ext cx="198" cy="114"/>
              </a:xfrm>
              <a:custGeom>
                <a:avLst/>
                <a:gdLst>
                  <a:gd name="T0" fmla="*/ 56 w 198"/>
                  <a:gd name="T1" fmla="*/ 29 h 114"/>
                  <a:gd name="T2" fmla="*/ 0 w 198"/>
                  <a:gd name="T3" fmla="*/ 114 h 114"/>
                  <a:gd name="T4" fmla="*/ 141 w 198"/>
                  <a:gd name="T5" fmla="*/ 114 h 114"/>
                  <a:gd name="T6" fmla="*/ 198 w 198"/>
                  <a:gd name="T7" fmla="*/ 57 h 114"/>
                  <a:gd name="T8" fmla="*/ 85 w 198"/>
                  <a:gd name="T9" fmla="*/ 0 h 114"/>
                  <a:gd name="T10" fmla="*/ 56 w 198"/>
                  <a:gd name="T11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8" h="114">
                    <a:moveTo>
                      <a:pt x="56" y="29"/>
                    </a:moveTo>
                    <a:lnTo>
                      <a:pt x="0" y="114"/>
                    </a:lnTo>
                    <a:lnTo>
                      <a:pt x="141" y="114"/>
                    </a:lnTo>
                    <a:lnTo>
                      <a:pt x="198" y="57"/>
                    </a:lnTo>
                    <a:lnTo>
                      <a:pt x="85" y="0"/>
                    </a:lnTo>
                    <a:lnTo>
                      <a:pt x="56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942" y="2032"/>
                <a:ext cx="142" cy="142"/>
              </a:xfrm>
              <a:custGeom>
                <a:avLst/>
                <a:gdLst>
                  <a:gd name="T0" fmla="*/ 85 w 142"/>
                  <a:gd name="T1" fmla="*/ 0 h 142"/>
                  <a:gd name="T2" fmla="*/ 0 w 142"/>
                  <a:gd name="T3" fmla="*/ 113 h 142"/>
                  <a:gd name="T4" fmla="*/ 57 w 142"/>
                  <a:gd name="T5" fmla="*/ 142 h 142"/>
                  <a:gd name="T6" fmla="*/ 142 w 142"/>
                  <a:gd name="T7" fmla="*/ 142 h 142"/>
                  <a:gd name="T8" fmla="*/ 113 w 142"/>
                  <a:gd name="T9" fmla="*/ 0 h 142"/>
                  <a:gd name="T10" fmla="*/ 85 w 142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85" y="0"/>
                    </a:moveTo>
                    <a:lnTo>
                      <a:pt x="0" y="113"/>
                    </a:lnTo>
                    <a:lnTo>
                      <a:pt x="57" y="142"/>
                    </a:lnTo>
                    <a:lnTo>
                      <a:pt x="142" y="142"/>
                    </a:lnTo>
                    <a:lnTo>
                      <a:pt x="113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999" y="1777"/>
                <a:ext cx="283" cy="283"/>
              </a:xfrm>
              <a:custGeom>
                <a:avLst/>
                <a:gdLst>
                  <a:gd name="T0" fmla="*/ 28 w 283"/>
                  <a:gd name="T1" fmla="*/ 28 h 283"/>
                  <a:gd name="T2" fmla="*/ 113 w 283"/>
                  <a:gd name="T3" fmla="*/ 113 h 283"/>
                  <a:gd name="T4" fmla="*/ 113 w 283"/>
                  <a:gd name="T5" fmla="*/ 226 h 283"/>
                  <a:gd name="T6" fmla="*/ 170 w 283"/>
                  <a:gd name="T7" fmla="*/ 283 h 283"/>
                  <a:gd name="T8" fmla="*/ 283 w 283"/>
                  <a:gd name="T9" fmla="*/ 226 h 283"/>
                  <a:gd name="T10" fmla="*/ 283 w 283"/>
                  <a:gd name="T11" fmla="*/ 141 h 283"/>
                  <a:gd name="T12" fmla="*/ 226 w 283"/>
                  <a:gd name="T13" fmla="*/ 113 h 283"/>
                  <a:gd name="T14" fmla="*/ 255 w 283"/>
                  <a:gd name="T15" fmla="*/ 28 h 283"/>
                  <a:gd name="T16" fmla="*/ 226 w 283"/>
                  <a:gd name="T17" fmla="*/ 0 h 283"/>
                  <a:gd name="T18" fmla="*/ 141 w 283"/>
                  <a:gd name="T19" fmla="*/ 28 h 283"/>
                  <a:gd name="T20" fmla="*/ 56 w 283"/>
                  <a:gd name="T21" fmla="*/ 0 h 283"/>
                  <a:gd name="T22" fmla="*/ 0 w 283"/>
                  <a:gd name="T23" fmla="*/ 28 h 283"/>
                  <a:gd name="T24" fmla="*/ 28 w 283"/>
                  <a:gd name="T25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28" y="28"/>
                    </a:moveTo>
                    <a:lnTo>
                      <a:pt x="113" y="113"/>
                    </a:lnTo>
                    <a:lnTo>
                      <a:pt x="113" y="226"/>
                    </a:lnTo>
                    <a:lnTo>
                      <a:pt x="170" y="283"/>
                    </a:lnTo>
                    <a:lnTo>
                      <a:pt x="283" y="226"/>
                    </a:lnTo>
                    <a:lnTo>
                      <a:pt x="283" y="141"/>
                    </a:lnTo>
                    <a:lnTo>
                      <a:pt x="226" y="113"/>
                    </a:lnTo>
                    <a:lnTo>
                      <a:pt x="255" y="28"/>
                    </a:lnTo>
                    <a:lnTo>
                      <a:pt x="226" y="0"/>
                    </a:lnTo>
                    <a:lnTo>
                      <a:pt x="141" y="28"/>
                    </a:lnTo>
                    <a:lnTo>
                      <a:pt x="56" y="0"/>
                    </a:lnTo>
                    <a:lnTo>
                      <a:pt x="0" y="28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1849" y="1890"/>
                <a:ext cx="454" cy="312"/>
              </a:xfrm>
              <a:custGeom>
                <a:avLst/>
                <a:gdLst>
                  <a:gd name="T0" fmla="*/ 0 w 454"/>
                  <a:gd name="T1" fmla="*/ 28 h 312"/>
                  <a:gd name="T2" fmla="*/ 28 w 454"/>
                  <a:gd name="T3" fmla="*/ 113 h 312"/>
                  <a:gd name="T4" fmla="*/ 113 w 454"/>
                  <a:gd name="T5" fmla="*/ 227 h 312"/>
                  <a:gd name="T6" fmla="*/ 85 w 454"/>
                  <a:gd name="T7" fmla="*/ 312 h 312"/>
                  <a:gd name="T8" fmla="*/ 170 w 454"/>
                  <a:gd name="T9" fmla="*/ 312 h 312"/>
                  <a:gd name="T10" fmla="*/ 284 w 454"/>
                  <a:gd name="T11" fmla="*/ 198 h 312"/>
                  <a:gd name="T12" fmla="*/ 454 w 454"/>
                  <a:gd name="T13" fmla="*/ 142 h 312"/>
                  <a:gd name="T14" fmla="*/ 255 w 454"/>
                  <a:gd name="T15" fmla="*/ 0 h 312"/>
                  <a:gd name="T16" fmla="*/ 170 w 454"/>
                  <a:gd name="T17" fmla="*/ 85 h 312"/>
                  <a:gd name="T18" fmla="*/ 113 w 454"/>
                  <a:gd name="T19" fmla="*/ 85 h 312"/>
                  <a:gd name="T20" fmla="*/ 57 w 454"/>
                  <a:gd name="T21" fmla="*/ 28 h 312"/>
                  <a:gd name="T22" fmla="*/ 0 w 454"/>
                  <a:gd name="T23" fmla="*/ 2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4" h="312">
                    <a:moveTo>
                      <a:pt x="0" y="28"/>
                    </a:moveTo>
                    <a:lnTo>
                      <a:pt x="28" y="113"/>
                    </a:lnTo>
                    <a:lnTo>
                      <a:pt x="113" y="227"/>
                    </a:lnTo>
                    <a:lnTo>
                      <a:pt x="85" y="312"/>
                    </a:lnTo>
                    <a:lnTo>
                      <a:pt x="170" y="312"/>
                    </a:lnTo>
                    <a:lnTo>
                      <a:pt x="284" y="198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13" y="85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076" y="2259"/>
                <a:ext cx="113" cy="85"/>
              </a:xfrm>
              <a:custGeom>
                <a:avLst/>
                <a:gdLst>
                  <a:gd name="T0" fmla="*/ 0 w 113"/>
                  <a:gd name="T1" fmla="*/ 0 h 85"/>
                  <a:gd name="T2" fmla="*/ 0 w 113"/>
                  <a:gd name="T3" fmla="*/ 56 h 85"/>
                  <a:gd name="T4" fmla="*/ 85 w 113"/>
                  <a:gd name="T5" fmla="*/ 85 h 85"/>
                  <a:gd name="T6" fmla="*/ 113 w 113"/>
                  <a:gd name="T7" fmla="*/ 28 h 85"/>
                  <a:gd name="T8" fmla="*/ 28 w 113"/>
                  <a:gd name="T9" fmla="*/ 0 h 85"/>
                  <a:gd name="T10" fmla="*/ 0 w 113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85">
                    <a:moveTo>
                      <a:pt x="0" y="0"/>
                    </a:moveTo>
                    <a:lnTo>
                      <a:pt x="0" y="56"/>
                    </a:lnTo>
                    <a:lnTo>
                      <a:pt x="85" y="85"/>
                    </a:lnTo>
                    <a:lnTo>
                      <a:pt x="113" y="28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2388" y="1918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28 w 113"/>
                  <a:gd name="T3" fmla="*/ 57 h 170"/>
                  <a:gd name="T4" fmla="*/ 0 w 113"/>
                  <a:gd name="T5" fmla="*/ 142 h 170"/>
                  <a:gd name="T6" fmla="*/ 85 w 113"/>
                  <a:gd name="T7" fmla="*/ 170 h 170"/>
                  <a:gd name="T8" fmla="*/ 113 w 113"/>
                  <a:gd name="T9" fmla="*/ 57 h 170"/>
                  <a:gd name="T10" fmla="*/ 113 w 113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28" y="57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2246" y="1635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28 w 113"/>
                  <a:gd name="T3" fmla="*/ 57 h 113"/>
                  <a:gd name="T4" fmla="*/ 85 w 113"/>
                  <a:gd name="T5" fmla="*/ 113 h 113"/>
                  <a:gd name="T6" fmla="*/ 113 w 113"/>
                  <a:gd name="T7" fmla="*/ 57 h 113"/>
                  <a:gd name="T8" fmla="*/ 113 w 113"/>
                  <a:gd name="T9" fmla="*/ 0 h 113"/>
                  <a:gd name="T10" fmla="*/ 0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28" y="57"/>
                    </a:lnTo>
                    <a:lnTo>
                      <a:pt x="85" y="113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2359" y="1777"/>
                <a:ext cx="85" cy="85"/>
              </a:xfrm>
              <a:custGeom>
                <a:avLst/>
                <a:gdLst>
                  <a:gd name="T0" fmla="*/ 85 w 85"/>
                  <a:gd name="T1" fmla="*/ 0 h 85"/>
                  <a:gd name="T2" fmla="*/ 0 w 85"/>
                  <a:gd name="T3" fmla="*/ 28 h 85"/>
                  <a:gd name="T4" fmla="*/ 0 w 85"/>
                  <a:gd name="T5" fmla="*/ 85 h 85"/>
                  <a:gd name="T6" fmla="*/ 85 w 85"/>
                  <a:gd name="T7" fmla="*/ 85 h 85"/>
                  <a:gd name="T8" fmla="*/ 85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0"/>
                    </a:moveTo>
                    <a:lnTo>
                      <a:pt x="0" y="28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1679" y="3307"/>
                <a:ext cx="822" cy="738"/>
              </a:xfrm>
              <a:custGeom>
                <a:avLst/>
                <a:gdLst>
                  <a:gd name="T0" fmla="*/ 822 w 822"/>
                  <a:gd name="T1" fmla="*/ 369 h 738"/>
                  <a:gd name="T2" fmla="*/ 765 w 822"/>
                  <a:gd name="T3" fmla="*/ 199 h 738"/>
                  <a:gd name="T4" fmla="*/ 680 w 822"/>
                  <a:gd name="T5" fmla="*/ 227 h 738"/>
                  <a:gd name="T6" fmla="*/ 595 w 822"/>
                  <a:gd name="T7" fmla="*/ 29 h 738"/>
                  <a:gd name="T8" fmla="*/ 510 w 822"/>
                  <a:gd name="T9" fmla="*/ 57 h 738"/>
                  <a:gd name="T10" fmla="*/ 425 w 822"/>
                  <a:gd name="T11" fmla="*/ 0 h 738"/>
                  <a:gd name="T12" fmla="*/ 425 w 822"/>
                  <a:gd name="T13" fmla="*/ 142 h 738"/>
                  <a:gd name="T14" fmla="*/ 340 w 822"/>
                  <a:gd name="T15" fmla="*/ 171 h 738"/>
                  <a:gd name="T16" fmla="*/ 340 w 822"/>
                  <a:gd name="T17" fmla="*/ 114 h 738"/>
                  <a:gd name="T18" fmla="*/ 255 w 822"/>
                  <a:gd name="T19" fmla="*/ 142 h 738"/>
                  <a:gd name="T20" fmla="*/ 255 w 822"/>
                  <a:gd name="T21" fmla="*/ 199 h 738"/>
                  <a:gd name="T22" fmla="*/ 198 w 822"/>
                  <a:gd name="T23" fmla="*/ 256 h 738"/>
                  <a:gd name="T24" fmla="*/ 113 w 822"/>
                  <a:gd name="T25" fmla="*/ 171 h 738"/>
                  <a:gd name="T26" fmla="*/ 28 w 822"/>
                  <a:gd name="T27" fmla="*/ 284 h 738"/>
                  <a:gd name="T28" fmla="*/ 0 w 822"/>
                  <a:gd name="T29" fmla="*/ 341 h 738"/>
                  <a:gd name="T30" fmla="*/ 113 w 822"/>
                  <a:gd name="T31" fmla="*/ 511 h 738"/>
                  <a:gd name="T32" fmla="*/ 198 w 822"/>
                  <a:gd name="T33" fmla="*/ 511 h 738"/>
                  <a:gd name="T34" fmla="*/ 255 w 822"/>
                  <a:gd name="T35" fmla="*/ 567 h 738"/>
                  <a:gd name="T36" fmla="*/ 255 w 822"/>
                  <a:gd name="T37" fmla="*/ 653 h 738"/>
                  <a:gd name="T38" fmla="*/ 539 w 822"/>
                  <a:gd name="T39" fmla="*/ 653 h 738"/>
                  <a:gd name="T40" fmla="*/ 624 w 822"/>
                  <a:gd name="T41" fmla="*/ 738 h 738"/>
                  <a:gd name="T42" fmla="*/ 737 w 822"/>
                  <a:gd name="T43" fmla="*/ 709 h 738"/>
                  <a:gd name="T44" fmla="*/ 652 w 822"/>
                  <a:gd name="T45" fmla="*/ 454 h 738"/>
                  <a:gd name="T46" fmla="*/ 709 w 822"/>
                  <a:gd name="T47" fmla="*/ 397 h 738"/>
                  <a:gd name="T48" fmla="*/ 709 w 822"/>
                  <a:gd name="T49" fmla="*/ 341 h 738"/>
                  <a:gd name="T50" fmla="*/ 822 w 822"/>
                  <a:gd name="T51" fmla="*/ 369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2" h="738">
                    <a:moveTo>
                      <a:pt x="822" y="369"/>
                    </a:moveTo>
                    <a:lnTo>
                      <a:pt x="765" y="199"/>
                    </a:lnTo>
                    <a:lnTo>
                      <a:pt x="680" y="227"/>
                    </a:lnTo>
                    <a:lnTo>
                      <a:pt x="595" y="29"/>
                    </a:lnTo>
                    <a:lnTo>
                      <a:pt x="510" y="57"/>
                    </a:lnTo>
                    <a:lnTo>
                      <a:pt x="425" y="0"/>
                    </a:lnTo>
                    <a:lnTo>
                      <a:pt x="425" y="142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255" y="142"/>
                    </a:lnTo>
                    <a:lnTo>
                      <a:pt x="255" y="199"/>
                    </a:lnTo>
                    <a:lnTo>
                      <a:pt x="198" y="256"/>
                    </a:lnTo>
                    <a:lnTo>
                      <a:pt x="113" y="171"/>
                    </a:lnTo>
                    <a:lnTo>
                      <a:pt x="28" y="284"/>
                    </a:lnTo>
                    <a:lnTo>
                      <a:pt x="0" y="341"/>
                    </a:lnTo>
                    <a:lnTo>
                      <a:pt x="113" y="511"/>
                    </a:lnTo>
                    <a:lnTo>
                      <a:pt x="198" y="511"/>
                    </a:lnTo>
                    <a:lnTo>
                      <a:pt x="255" y="567"/>
                    </a:lnTo>
                    <a:lnTo>
                      <a:pt x="255" y="653"/>
                    </a:lnTo>
                    <a:lnTo>
                      <a:pt x="539" y="653"/>
                    </a:lnTo>
                    <a:lnTo>
                      <a:pt x="624" y="738"/>
                    </a:lnTo>
                    <a:lnTo>
                      <a:pt x="737" y="709"/>
                    </a:lnTo>
                    <a:lnTo>
                      <a:pt x="652" y="454"/>
                    </a:lnTo>
                    <a:lnTo>
                      <a:pt x="709" y="397"/>
                    </a:lnTo>
                    <a:lnTo>
                      <a:pt x="709" y="341"/>
                    </a:lnTo>
                    <a:lnTo>
                      <a:pt x="822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1537" y="3024"/>
                <a:ext cx="567" cy="624"/>
              </a:xfrm>
              <a:custGeom>
                <a:avLst/>
                <a:gdLst>
                  <a:gd name="T0" fmla="*/ 0 w 567"/>
                  <a:gd name="T1" fmla="*/ 510 h 624"/>
                  <a:gd name="T2" fmla="*/ 85 w 567"/>
                  <a:gd name="T3" fmla="*/ 624 h 624"/>
                  <a:gd name="T4" fmla="*/ 170 w 567"/>
                  <a:gd name="T5" fmla="*/ 567 h 624"/>
                  <a:gd name="T6" fmla="*/ 255 w 567"/>
                  <a:gd name="T7" fmla="*/ 454 h 624"/>
                  <a:gd name="T8" fmla="*/ 340 w 567"/>
                  <a:gd name="T9" fmla="*/ 539 h 624"/>
                  <a:gd name="T10" fmla="*/ 397 w 567"/>
                  <a:gd name="T11" fmla="*/ 482 h 624"/>
                  <a:gd name="T12" fmla="*/ 397 w 567"/>
                  <a:gd name="T13" fmla="*/ 425 h 624"/>
                  <a:gd name="T14" fmla="*/ 482 w 567"/>
                  <a:gd name="T15" fmla="*/ 397 h 624"/>
                  <a:gd name="T16" fmla="*/ 482 w 567"/>
                  <a:gd name="T17" fmla="*/ 454 h 624"/>
                  <a:gd name="T18" fmla="*/ 567 w 567"/>
                  <a:gd name="T19" fmla="*/ 425 h 624"/>
                  <a:gd name="T20" fmla="*/ 567 w 567"/>
                  <a:gd name="T21" fmla="*/ 283 h 624"/>
                  <a:gd name="T22" fmla="*/ 511 w 567"/>
                  <a:gd name="T23" fmla="*/ 227 h 624"/>
                  <a:gd name="T24" fmla="*/ 539 w 567"/>
                  <a:gd name="T25" fmla="*/ 142 h 624"/>
                  <a:gd name="T26" fmla="*/ 454 w 567"/>
                  <a:gd name="T27" fmla="*/ 57 h 624"/>
                  <a:gd name="T28" fmla="*/ 425 w 567"/>
                  <a:gd name="T29" fmla="*/ 0 h 624"/>
                  <a:gd name="T30" fmla="*/ 397 w 567"/>
                  <a:gd name="T31" fmla="*/ 28 h 624"/>
                  <a:gd name="T32" fmla="*/ 397 w 567"/>
                  <a:gd name="T33" fmla="*/ 85 h 624"/>
                  <a:gd name="T34" fmla="*/ 369 w 567"/>
                  <a:gd name="T35" fmla="*/ 113 h 624"/>
                  <a:gd name="T36" fmla="*/ 312 w 567"/>
                  <a:gd name="T37" fmla="*/ 28 h 624"/>
                  <a:gd name="T38" fmla="*/ 284 w 567"/>
                  <a:gd name="T39" fmla="*/ 57 h 624"/>
                  <a:gd name="T40" fmla="*/ 312 w 567"/>
                  <a:gd name="T41" fmla="*/ 142 h 624"/>
                  <a:gd name="T42" fmla="*/ 284 w 567"/>
                  <a:gd name="T43" fmla="*/ 170 h 624"/>
                  <a:gd name="T44" fmla="*/ 227 w 567"/>
                  <a:gd name="T45" fmla="*/ 85 h 624"/>
                  <a:gd name="T46" fmla="*/ 170 w 567"/>
                  <a:gd name="T47" fmla="*/ 113 h 624"/>
                  <a:gd name="T48" fmla="*/ 170 w 567"/>
                  <a:gd name="T49" fmla="*/ 170 h 624"/>
                  <a:gd name="T50" fmla="*/ 227 w 567"/>
                  <a:gd name="T51" fmla="*/ 255 h 624"/>
                  <a:gd name="T52" fmla="*/ 170 w 567"/>
                  <a:gd name="T53" fmla="*/ 340 h 624"/>
                  <a:gd name="T54" fmla="*/ 85 w 567"/>
                  <a:gd name="T55" fmla="*/ 369 h 624"/>
                  <a:gd name="T56" fmla="*/ 0 w 567"/>
                  <a:gd name="T57" fmla="*/ 51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624">
                    <a:moveTo>
                      <a:pt x="0" y="510"/>
                    </a:moveTo>
                    <a:lnTo>
                      <a:pt x="85" y="624"/>
                    </a:lnTo>
                    <a:lnTo>
                      <a:pt x="170" y="567"/>
                    </a:lnTo>
                    <a:lnTo>
                      <a:pt x="255" y="454"/>
                    </a:lnTo>
                    <a:lnTo>
                      <a:pt x="340" y="539"/>
                    </a:lnTo>
                    <a:lnTo>
                      <a:pt x="397" y="482"/>
                    </a:lnTo>
                    <a:lnTo>
                      <a:pt x="397" y="425"/>
                    </a:lnTo>
                    <a:lnTo>
                      <a:pt x="482" y="397"/>
                    </a:lnTo>
                    <a:lnTo>
                      <a:pt x="482" y="454"/>
                    </a:lnTo>
                    <a:lnTo>
                      <a:pt x="567" y="425"/>
                    </a:lnTo>
                    <a:lnTo>
                      <a:pt x="567" y="283"/>
                    </a:lnTo>
                    <a:lnTo>
                      <a:pt x="511" y="227"/>
                    </a:lnTo>
                    <a:lnTo>
                      <a:pt x="539" y="142"/>
                    </a:lnTo>
                    <a:lnTo>
                      <a:pt x="454" y="57"/>
                    </a:lnTo>
                    <a:lnTo>
                      <a:pt x="425" y="0"/>
                    </a:lnTo>
                    <a:lnTo>
                      <a:pt x="397" y="28"/>
                    </a:lnTo>
                    <a:lnTo>
                      <a:pt x="397" y="85"/>
                    </a:lnTo>
                    <a:lnTo>
                      <a:pt x="369" y="113"/>
                    </a:lnTo>
                    <a:lnTo>
                      <a:pt x="312" y="28"/>
                    </a:lnTo>
                    <a:lnTo>
                      <a:pt x="284" y="57"/>
                    </a:lnTo>
                    <a:lnTo>
                      <a:pt x="312" y="142"/>
                    </a:lnTo>
                    <a:lnTo>
                      <a:pt x="284" y="170"/>
                    </a:lnTo>
                    <a:lnTo>
                      <a:pt x="227" y="85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255"/>
                    </a:lnTo>
                    <a:lnTo>
                      <a:pt x="170" y="340"/>
                    </a:lnTo>
                    <a:lnTo>
                      <a:pt x="85" y="369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1962" y="2769"/>
                <a:ext cx="1220" cy="1162"/>
              </a:xfrm>
              <a:custGeom>
                <a:avLst/>
                <a:gdLst>
                  <a:gd name="T0" fmla="*/ 29 w 1220"/>
                  <a:gd name="T1" fmla="*/ 312 h 1162"/>
                  <a:gd name="T2" fmla="*/ 114 w 1220"/>
                  <a:gd name="T3" fmla="*/ 397 h 1162"/>
                  <a:gd name="T4" fmla="*/ 86 w 1220"/>
                  <a:gd name="T5" fmla="*/ 482 h 1162"/>
                  <a:gd name="T6" fmla="*/ 142 w 1220"/>
                  <a:gd name="T7" fmla="*/ 538 h 1162"/>
                  <a:gd name="T8" fmla="*/ 227 w 1220"/>
                  <a:gd name="T9" fmla="*/ 595 h 1162"/>
                  <a:gd name="T10" fmla="*/ 312 w 1220"/>
                  <a:gd name="T11" fmla="*/ 567 h 1162"/>
                  <a:gd name="T12" fmla="*/ 397 w 1220"/>
                  <a:gd name="T13" fmla="*/ 765 h 1162"/>
                  <a:gd name="T14" fmla="*/ 482 w 1220"/>
                  <a:gd name="T15" fmla="*/ 737 h 1162"/>
                  <a:gd name="T16" fmla="*/ 539 w 1220"/>
                  <a:gd name="T17" fmla="*/ 907 h 1162"/>
                  <a:gd name="T18" fmla="*/ 596 w 1220"/>
                  <a:gd name="T19" fmla="*/ 964 h 1162"/>
                  <a:gd name="T20" fmla="*/ 681 w 1220"/>
                  <a:gd name="T21" fmla="*/ 992 h 1162"/>
                  <a:gd name="T22" fmla="*/ 766 w 1220"/>
                  <a:gd name="T23" fmla="*/ 1049 h 1162"/>
                  <a:gd name="T24" fmla="*/ 766 w 1220"/>
                  <a:gd name="T25" fmla="*/ 1162 h 1162"/>
                  <a:gd name="T26" fmla="*/ 851 w 1220"/>
                  <a:gd name="T27" fmla="*/ 1134 h 1162"/>
                  <a:gd name="T28" fmla="*/ 993 w 1220"/>
                  <a:gd name="T29" fmla="*/ 1134 h 1162"/>
                  <a:gd name="T30" fmla="*/ 1191 w 1220"/>
                  <a:gd name="T31" fmla="*/ 1077 h 1162"/>
                  <a:gd name="T32" fmla="*/ 1134 w 1220"/>
                  <a:gd name="T33" fmla="*/ 1049 h 1162"/>
                  <a:gd name="T34" fmla="*/ 1191 w 1220"/>
                  <a:gd name="T35" fmla="*/ 992 h 1162"/>
                  <a:gd name="T36" fmla="*/ 1191 w 1220"/>
                  <a:gd name="T37" fmla="*/ 794 h 1162"/>
                  <a:gd name="T38" fmla="*/ 1106 w 1220"/>
                  <a:gd name="T39" fmla="*/ 709 h 1162"/>
                  <a:gd name="T40" fmla="*/ 1220 w 1220"/>
                  <a:gd name="T41" fmla="*/ 567 h 1162"/>
                  <a:gd name="T42" fmla="*/ 1220 w 1220"/>
                  <a:gd name="T43" fmla="*/ 510 h 1162"/>
                  <a:gd name="T44" fmla="*/ 1220 w 1220"/>
                  <a:gd name="T45" fmla="*/ 425 h 1162"/>
                  <a:gd name="T46" fmla="*/ 1134 w 1220"/>
                  <a:gd name="T47" fmla="*/ 397 h 1162"/>
                  <a:gd name="T48" fmla="*/ 1106 w 1220"/>
                  <a:gd name="T49" fmla="*/ 255 h 1162"/>
                  <a:gd name="T50" fmla="*/ 936 w 1220"/>
                  <a:gd name="T51" fmla="*/ 340 h 1162"/>
                  <a:gd name="T52" fmla="*/ 879 w 1220"/>
                  <a:gd name="T53" fmla="*/ 312 h 1162"/>
                  <a:gd name="T54" fmla="*/ 766 w 1220"/>
                  <a:gd name="T55" fmla="*/ 340 h 1162"/>
                  <a:gd name="T56" fmla="*/ 738 w 1220"/>
                  <a:gd name="T57" fmla="*/ 425 h 1162"/>
                  <a:gd name="T58" fmla="*/ 653 w 1220"/>
                  <a:gd name="T59" fmla="*/ 255 h 1162"/>
                  <a:gd name="T60" fmla="*/ 596 w 1220"/>
                  <a:gd name="T61" fmla="*/ 227 h 1162"/>
                  <a:gd name="T62" fmla="*/ 539 w 1220"/>
                  <a:gd name="T63" fmla="*/ 198 h 1162"/>
                  <a:gd name="T64" fmla="*/ 539 w 1220"/>
                  <a:gd name="T65" fmla="*/ 142 h 1162"/>
                  <a:gd name="T66" fmla="*/ 482 w 1220"/>
                  <a:gd name="T67" fmla="*/ 113 h 1162"/>
                  <a:gd name="T68" fmla="*/ 454 w 1220"/>
                  <a:gd name="T69" fmla="*/ 142 h 1162"/>
                  <a:gd name="T70" fmla="*/ 397 w 1220"/>
                  <a:gd name="T71" fmla="*/ 85 h 1162"/>
                  <a:gd name="T72" fmla="*/ 397 w 1220"/>
                  <a:gd name="T73" fmla="*/ 0 h 1162"/>
                  <a:gd name="T74" fmla="*/ 312 w 1220"/>
                  <a:gd name="T75" fmla="*/ 85 h 1162"/>
                  <a:gd name="T76" fmla="*/ 284 w 1220"/>
                  <a:gd name="T77" fmla="*/ 28 h 1162"/>
                  <a:gd name="T78" fmla="*/ 256 w 1220"/>
                  <a:gd name="T79" fmla="*/ 57 h 1162"/>
                  <a:gd name="T80" fmla="*/ 284 w 1220"/>
                  <a:gd name="T81" fmla="*/ 142 h 1162"/>
                  <a:gd name="T82" fmla="*/ 227 w 1220"/>
                  <a:gd name="T83" fmla="*/ 170 h 1162"/>
                  <a:gd name="T84" fmla="*/ 199 w 1220"/>
                  <a:gd name="T85" fmla="*/ 57 h 1162"/>
                  <a:gd name="T86" fmla="*/ 0 w 1220"/>
                  <a:gd name="T87" fmla="*/ 142 h 1162"/>
                  <a:gd name="T88" fmla="*/ 86 w 1220"/>
                  <a:gd name="T89" fmla="*/ 283 h 1162"/>
                  <a:gd name="T90" fmla="*/ 29 w 1220"/>
                  <a:gd name="T91" fmla="*/ 31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20" h="1162">
                    <a:moveTo>
                      <a:pt x="29" y="312"/>
                    </a:moveTo>
                    <a:lnTo>
                      <a:pt x="114" y="397"/>
                    </a:lnTo>
                    <a:lnTo>
                      <a:pt x="86" y="482"/>
                    </a:lnTo>
                    <a:lnTo>
                      <a:pt x="142" y="538"/>
                    </a:lnTo>
                    <a:lnTo>
                      <a:pt x="227" y="595"/>
                    </a:lnTo>
                    <a:lnTo>
                      <a:pt x="312" y="567"/>
                    </a:lnTo>
                    <a:lnTo>
                      <a:pt x="397" y="765"/>
                    </a:lnTo>
                    <a:lnTo>
                      <a:pt x="482" y="737"/>
                    </a:lnTo>
                    <a:lnTo>
                      <a:pt x="539" y="907"/>
                    </a:lnTo>
                    <a:lnTo>
                      <a:pt x="596" y="964"/>
                    </a:lnTo>
                    <a:lnTo>
                      <a:pt x="681" y="992"/>
                    </a:lnTo>
                    <a:lnTo>
                      <a:pt x="766" y="1049"/>
                    </a:lnTo>
                    <a:lnTo>
                      <a:pt x="766" y="1162"/>
                    </a:lnTo>
                    <a:lnTo>
                      <a:pt x="851" y="1134"/>
                    </a:lnTo>
                    <a:lnTo>
                      <a:pt x="993" y="1134"/>
                    </a:lnTo>
                    <a:lnTo>
                      <a:pt x="1191" y="1077"/>
                    </a:lnTo>
                    <a:lnTo>
                      <a:pt x="1134" y="1049"/>
                    </a:lnTo>
                    <a:lnTo>
                      <a:pt x="1191" y="992"/>
                    </a:lnTo>
                    <a:lnTo>
                      <a:pt x="1191" y="794"/>
                    </a:lnTo>
                    <a:lnTo>
                      <a:pt x="1106" y="709"/>
                    </a:lnTo>
                    <a:lnTo>
                      <a:pt x="1220" y="567"/>
                    </a:lnTo>
                    <a:lnTo>
                      <a:pt x="1220" y="510"/>
                    </a:lnTo>
                    <a:lnTo>
                      <a:pt x="1220" y="425"/>
                    </a:lnTo>
                    <a:lnTo>
                      <a:pt x="1134" y="397"/>
                    </a:lnTo>
                    <a:lnTo>
                      <a:pt x="1106" y="255"/>
                    </a:lnTo>
                    <a:lnTo>
                      <a:pt x="936" y="340"/>
                    </a:lnTo>
                    <a:lnTo>
                      <a:pt x="879" y="312"/>
                    </a:lnTo>
                    <a:lnTo>
                      <a:pt x="766" y="340"/>
                    </a:lnTo>
                    <a:lnTo>
                      <a:pt x="738" y="425"/>
                    </a:lnTo>
                    <a:lnTo>
                      <a:pt x="653" y="255"/>
                    </a:lnTo>
                    <a:lnTo>
                      <a:pt x="596" y="227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482" y="113"/>
                    </a:lnTo>
                    <a:lnTo>
                      <a:pt x="454" y="142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12" y="85"/>
                    </a:lnTo>
                    <a:lnTo>
                      <a:pt x="284" y="28"/>
                    </a:lnTo>
                    <a:lnTo>
                      <a:pt x="256" y="57"/>
                    </a:lnTo>
                    <a:lnTo>
                      <a:pt x="284" y="142"/>
                    </a:lnTo>
                    <a:lnTo>
                      <a:pt x="227" y="170"/>
                    </a:lnTo>
                    <a:lnTo>
                      <a:pt x="199" y="57"/>
                    </a:lnTo>
                    <a:lnTo>
                      <a:pt x="0" y="142"/>
                    </a:lnTo>
                    <a:lnTo>
                      <a:pt x="86" y="283"/>
                    </a:lnTo>
                    <a:lnTo>
                      <a:pt x="29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2359" y="2542"/>
                <a:ext cx="312" cy="482"/>
              </a:xfrm>
              <a:custGeom>
                <a:avLst/>
                <a:gdLst>
                  <a:gd name="T0" fmla="*/ 256 w 312"/>
                  <a:gd name="T1" fmla="*/ 482 h 482"/>
                  <a:gd name="T2" fmla="*/ 142 w 312"/>
                  <a:gd name="T3" fmla="*/ 425 h 482"/>
                  <a:gd name="T4" fmla="*/ 142 w 312"/>
                  <a:gd name="T5" fmla="*/ 369 h 482"/>
                  <a:gd name="T6" fmla="*/ 85 w 312"/>
                  <a:gd name="T7" fmla="*/ 340 h 482"/>
                  <a:gd name="T8" fmla="*/ 57 w 312"/>
                  <a:gd name="T9" fmla="*/ 369 h 482"/>
                  <a:gd name="T10" fmla="*/ 0 w 312"/>
                  <a:gd name="T11" fmla="*/ 312 h 482"/>
                  <a:gd name="T12" fmla="*/ 0 w 312"/>
                  <a:gd name="T13" fmla="*/ 227 h 482"/>
                  <a:gd name="T14" fmla="*/ 85 w 312"/>
                  <a:gd name="T15" fmla="*/ 170 h 482"/>
                  <a:gd name="T16" fmla="*/ 114 w 312"/>
                  <a:gd name="T17" fmla="*/ 0 h 482"/>
                  <a:gd name="T18" fmla="*/ 170 w 312"/>
                  <a:gd name="T19" fmla="*/ 28 h 482"/>
                  <a:gd name="T20" fmla="*/ 199 w 312"/>
                  <a:gd name="T21" fmla="*/ 170 h 482"/>
                  <a:gd name="T22" fmla="*/ 312 w 312"/>
                  <a:gd name="T23" fmla="*/ 312 h 482"/>
                  <a:gd name="T24" fmla="*/ 284 w 312"/>
                  <a:gd name="T25" fmla="*/ 369 h 482"/>
                  <a:gd name="T26" fmla="*/ 284 w 312"/>
                  <a:gd name="T27" fmla="*/ 397 h 482"/>
                  <a:gd name="T28" fmla="*/ 256 w 312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482">
                    <a:moveTo>
                      <a:pt x="256" y="482"/>
                    </a:moveTo>
                    <a:lnTo>
                      <a:pt x="142" y="425"/>
                    </a:lnTo>
                    <a:lnTo>
                      <a:pt x="142" y="369"/>
                    </a:lnTo>
                    <a:lnTo>
                      <a:pt x="85" y="340"/>
                    </a:lnTo>
                    <a:lnTo>
                      <a:pt x="57" y="369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85" y="170"/>
                    </a:lnTo>
                    <a:lnTo>
                      <a:pt x="114" y="0"/>
                    </a:lnTo>
                    <a:lnTo>
                      <a:pt x="170" y="28"/>
                    </a:lnTo>
                    <a:lnTo>
                      <a:pt x="199" y="170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84" y="397"/>
                    </a:lnTo>
                    <a:lnTo>
                      <a:pt x="256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2444" y="2003"/>
                <a:ext cx="1134" cy="1276"/>
              </a:xfrm>
              <a:custGeom>
                <a:avLst/>
                <a:gdLst>
                  <a:gd name="T0" fmla="*/ 936 w 1134"/>
                  <a:gd name="T1" fmla="*/ 0 h 1276"/>
                  <a:gd name="T2" fmla="*/ 936 w 1134"/>
                  <a:gd name="T3" fmla="*/ 85 h 1276"/>
                  <a:gd name="T4" fmla="*/ 936 w 1134"/>
                  <a:gd name="T5" fmla="*/ 114 h 1276"/>
                  <a:gd name="T6" fmla="*/ 993 w 1134"/>
                  <a:gd name="T7" fmla="*/ 199 h 1276"/>
                  <a:gd name="T8" fmla="*/ 993 w 1134"/>
                  <a:gd name="T9" fmla="*/ 426 h 1276"/>
                  <a:gd name="T10" fmla="*/ 1078 w 1134"/>
                  <a:gd name="T11" fmla="*/ 454 h 1276"/>
                  <a:gd name="T12" fmla="*/ 1134 w 1134"/>
                  <a:gd name="T13" fmla="*/ 596 h 1276"/>
                  <a:gd name="T14" fmla="*/ 1134 w 1134"/>
                  <a:gd name="T15" fmla="*/ 652 h 1276"/>
                  <a:gd name="T16" fmla="*/ 1049 w 1134"/>
                  <a:gd name="T17" fmla="*/ 652 h 1276"/>
                  <a:gd name="T18" fmla="*/ 908 w 1134"/>
                  <a:gd name="T19" fmla="*/ 738 h 1276"/>
                  <a:gd name="T20" fmla="*/ 908 w 1134"/>
                  <a:gd name="T21" fmla="*/ 794 h 1276"/>
                  <a:gd name="T22" fmla="*/ 964 w 1134"/>
                  <a:gd name="T23" fmla="*/ 823 h 1276"/>
                  <a:gd name="T24" fmla="*/ 1049 w 1134"/>
                  <a:gd name="T25" fmla="*/ 1021 h 1276"/>
                  <a:gd name="T26" fmla="*/ 1021 w 1134"/>
                  <a:gd name="T27" fmla="*/ 1191 h 1276"/>
                  <a:gd name="T28" fmla="*/ 993 w 1134"/>
                  <a:gd name="T29" fmla="*/ 1248 h 1276"/>
                  <a:gd name="T30" fmla="*/ 936 w 1134"/>
                  <a:gd name="T31" fmla="*/ 1219 h 1276"/>
                  <a:gd name="T32" fmla="*/ 851 w 1134"/>
                  <a:gd name="T33" fmla="*/ 1276 h 1276"/>
                  <a:gd name="T34" fmla="*/ 794 w 1134"/>
                  <a:gd name="T35" fmla="*/ 1248 h 1276"/>
                  <a:gd name="T36" fmla="*/ 738 w 1134"/>
                  <a:gd name="T37" fmla="*/ 1276 h 1276"/>
                  <a:gd name="T38" fmla="*/ 738 w 1134"/>
                  <a:gd name="T39" fmla="*/ 1191 h 1276"/>
                  <a:gd name="T40" fmla="*/ 652 w 1134"/>
                  <a:gd name="T41" fmla="*/ 1163 h 1276"/>
                  <a:gd name="T42" fmla="*/ 624 w 1134"/>
                  <a:gd name="T43" fmla="*/ 1021 h 1276"/>
                  <a:gd name="T44" fmla="*/ 454 w 1134"/>
                  <a:gd name="T45" fmla="*/ 1106 h 1276"/>
                  <a:gd name="T46" fmla="*/ 397 w 1134"/>
                  <a:gd name="T47" fmla="*/ 1078 h 1276"/>
                  <a:gd name="T48" fmla="*/ 284 w 1134"/>
                  <a:gd name="T49" fmla="*/ 1106 h 1276"/>
                  <a:gd name="T50" fmla="*/ 256 w 1134"/>
                  <a:gd name="T51" fmla="*/ 1191 h 1276"/>
                  <a:gd name="T52" fmla="*/ 171 w 1134"/>
                  <a:gd name="T53" fmla="*/ 1021 h 1276"/>
                  <a:gd name="T54" fmla="*/ 199 w 1134"/>
                  <a:gd name="T55" fmla="*/ 936 h 1276"/>
                  <a:gd name="T56" fmla="*/ 199 w 1134"/>
                  <a:gd name="T57" fmla="*/ 879 h 1276"/>
                  <a:gd name="T58" fmla="*/ 227 w 1134"/>
                  <a:gd name="T59" fmla="*/ 851 h 1276"/>
                  <a:gd name="T60" fmla="*/ 114 w 1134"/>
                  <a:gd name="T61" fmla="*/ 709 h 1276"/>
                  <a:gd name="T62" fmla="*/ 85 w 1134"/>
                  <a:gd name="T63" fmla="*/ 567 h 1276"/>
                  <a:gd name="T64" fmla="*/ 29 w 1134"/>
                  <a:gd name="T65" fmla="*/ 539 h 1276"/>
                  <a:gd name="T66" fmla="*/ 0 w 1134"/>
                  <a:gd name="T67" fmla="*/ 397 h 1276"/>
                  <a:gd name="T68" fmla="*/ 199 w 1134"/>
                  <a:gd name="T69" fmla="*/ 284 h 1276"/>
                  <a:gd name="T70" fmla="*/ 199 w 1134"/>
                  <a:gd name="T71" fmla="*/ 341 h 1276"/>
                  <a:gd name="T72" fmla="*/ 85 w 1134"/>
                  <a:gd name="T73" fmla="*/ 426 h 1276"/>
                  <a:gd name="T74" fmla="*/ 85 w 1134"/>
                  <a:gd name="T75" fmla="*/ 511 h 1276"/>
                  <a:gd name="T76" fmla="*/ 256 w 1134"/>
                  <a:gd name="T77" fmla="*/ 369 h 1276"/>
                  <a:gd name="T78" fmla="*/ 256 w 1134"/>
                  <a:gd name="T79" fmla="*/ 284 h 1276"/>
                  <a:gd name="T80" fmla="*/ 312 w 1134"/>
                  <a:gd name="T81" fmla="*/ 284 h 1276"/>
                  <a:gd name="T82" fmla="*/ 369 w 1134"/>
                  <a:gd name="T83" fmla="*/ 369 h 1276"/>
                  <a:gd name="T84" fmla="*/ 341 w 1134"/>
                  <a:gd name="T85" fmla="*/ 454 h 1276"/>
                  <a:gd name="T86" fmla="*/ 227 w 1134"/>
                  <a:gd name="T87" fmla="*/ 511 h 1276"/>
                  <a:gd name="T88" fmla="*/ 171 w 1134"/>
                  <a:gd name="T89" fmla="*/ 511 h 1276"/>
                  <a:gd name="T90" fmla="*/ 199 w 1134"/>
                  <a:gd name="T91" fmla="*/ 567 h 1276"/>
                  <a:gd name="T92" fmla="*/ 142 w 1134"/>
                  <a:gd name="T93" fmla="*/ 596 h 1276"/>
                  <a:gd name="T94" fmla="*/ 171 w 1134"/>
                  <a:gd name="T95" fmla="*/ 681 h 1276"/>
                  <a:gd name="T96" fmla="*/ 426 w 1134"/>
                  <a:gd name="T97" fmla="*/ 539 h 1276"/>
                  <a:gd name="T98" fmla="*/ 652 w 1134"/>
                  <a:gd name="T99" fmla="*/ 341 h 1276"/>
                  <a:gd name="T100" fmla="*/ 596 w 1134"/>
                  <a:gd name="T101" fmla="*/ 114 h 1276"/>
                  <a:gd name="T102" fmla="*/ 624 w 1134"/>
                  <a:gd name="T103" fmla="*/ 29 h 1276"/>
                  <a:gd name="T104" fmla="*/ 681 w 1134"/>
                  <a:gd name="T105" fmla="*/ 57 h 1276"/>
                  <a:gd name="T106" fmla="*/ 709 w 1134"/>
                  <a:gd name="T107" fmla="*/ 142 h 1276"/>
                  <a:gd name="T108" fmla="*/ 738 w 1134"/>
                  <a:gd name="T109" fmla="*/ 142 h 1276"/>
                  <a:gd name="T110" fmla="*/ 766 w 1134"/>
                  <a:gd name="T111" fmla="*/ 85 h 1276"/>
                  <a:gd name="T112" fmla="*/ 823 w 1134"/>
                  <a:gd name="T113" fmla="*/ 142 h 1276"/>
                  <a:gd name="T114" fmla="*/ 851 w 1134"/>
                  <a:gd name="T115" fmla="*/ 142 h 1276"/>
                  <a:gd name="T116" fmla="*/ 936 w 1134"/>
                  <a:gd name="T117" fmla="*/ 0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276">
                    <a:moveTo>
                      <a:pt x="936" y="0"/>
                    </a:moveTo>
                    <a:lnTo>
                      <a:pt x="936" y="85"/>
                    </a:lnTo>
                    <a:lnTo>
                      <a:pt x="936" y="114"/>
                    </a:lnTo>
                    <a:lnTo>
                      <a:pt x="993" y="199"/>
                    </a:lnTo>
                    <a:lnTo>
                      <a:pt x="993" y="426"/>
                    </a:lnTo>
                    <a:lnTo>
                      <a:pt x="1078" y="454"/>
                    </a:lnTo>
                    <a:lnTo>
                      <a:pt x="1134" y="596"/>
                    </a:lnTo>
                    <a:lnTo>
                      <a:pt x="1134" y="652"/>
                    </a:lnTo>
                    <a:lnTo>
                      <a:pt x="1049" y="652"/>
                    </a:lnTo>
                    <a:lnTo>
                      <a:pt x="908" y="738"/>
                    </a:lnTo>
                    <a:lnTo>
                      <a:pt x="908" y="794"/>
                    </a:lnTo>
                    <a:lnTo>
                      <a:pt x="964" y="823"/>
                    </a:lnTo>
                    <a:lnTo>
                      <a:pt x="1049" y="1021"/>
                    </a:lnTo>
                    <a:lnTo>
                      <a:pt x="1021" y="1191"/>
                    </a:lnTo>
                    <a:lnTo>
                      <a:pt x="993" y="1248"/>
                    </a:lnTo>
                    <a:lnTo>
                      <a:pt x="936" y="1219"/>
                    </a:lnTo>
                    <a:lnTo>
                      <a:pt x="851" y="1276"/>
                    </a:lnTo>
                    <a:lnTo>
                      <a:pt x="794" y="1248"/>
                    </a:lnTo>
                    <a:lnTo>
                      <a:pt x="738" y="1276"/>
                    </a:lnTo>
                    <a:lnTo>
                      <a:pt x="738" y="1191"/>
                    </a:lnTo>
                    <a:lnTo>
                      <a:pt x="652" y="1163"/>
                    </a:lnTo>
                    <a:lnTo>
                      <a:pt x="624" y="1021"/>
                    </a:lnTo>
                    <a:lnTo>
                      <a:pt x="454" y="1106"/>
                    </a:lnTo>
                    <a:lnTo>
                      <a:pt x="397" y="1078"/>
                    </a:lnTo>
                    <a:lnTo>
                      <a:pt x="284" y="1106"/>
                    </a:lnTo>
                    <a:lnTo>
                      <a:pt x="256" y="1191"/>
                    </a:lnTo>
                    <a:lnTo>
                      <a:pt x="171" y="1021"/>
                    </a:lnTo>
                    <a:lnTo>
                      <a:pt x="199" y="936"/>
                    </a:lnTo>
                    <a:lnTo>
                      <a:pt x="199" y="879"/>
                    </a:lnTo>
                    <a:lnTo>
                      <a:pt x="227" y="851"/>
                    </a:lnTo>
                    <a:lnTo>
                      <a:pt x="114" y="709"/>
                    </a:lnTo>
                    <a:lnTo>
                      <a:pt x="85" y="567"/>
                    </a:lnTo>
                    <a:lnTo>
                      <a:pt x="29" y="539"/>
                    </a:lnTo>
                    <a:lnTo>
                      <a:pt x="0" y="397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85" y="426"/>
                    </a:lnTo>
                    <a:lnTo>
                      <a:pt x="85" y="511"/>
                    </a:lnTo>
                    <a:lnTo>
                      <a:pt x="256" y="369"/>
                    </a:lnTo>
                    <a:lnTo>
                      <a:pt x="256" y="284"/>
                    </a:lnTo>
                    <a:lnTo>
                      <a:pt x="312" y="284"/>
                    </a:lnTo>
                    <a:lnTo>
                      <a:pt x="369" y="369"/>
                    </a:lnTo>
                    <a:lnTo>
                      <a:pt x="341" y="454"/>
                    </a:lnTo>
                    <a:lnTo>
                      <a:pt x="227" y="511"/>
                    </a:lnTo>
                    <a:lnTo>
                      <a:pt x="171" y="511"/>
                    </a:lnTo>
                    <a:lnTo>
                      <a:pt x="199" y="567"/>
                    </a:lnTo>
                    <a:lnTo>
                      <a:pt x="142" y="596"/>
                    </a:lnTo>
                    <a:lnTo>
                      <a:pt x="171" y="681"/>
                    </a:lnTo>
                    <a:lnTo>
                      <a:pt x="426" y="539"/>
                    </a:lnTo>
                    <a:lnTo>
                      <a:pt x="652" y="341"/>
                    </a:lnTo>
                    <a:lnTo>
                      <a:pt x="596" y="114"/>
                    </a:lnTo>
                    <a:lnTo>
                      <a:pt x="624" y="29"/>
                    </a:lnTo>
                    <a:lnTo>
                      <a:pt x="681" y="57"/>
                    </a:lnTo>
                    <a:lnTo>
                      <a:pt x="709" y="142"/>
                    </a:lnTo>
                    <a:lnTo>
                      <a:pt x="738" y="142"/>
                    </a:lnTo>
                    <a:lnTo>
                      <a:pt x="766" y="85"/>
                    </a:lnTo>
                    <a:lnTo>
                      <a:pt x="823" y="142"/>
                    </a:lnTo>
                    <a:lnTo>
                      <a:pt x="851" y="142"/>
                    </a:lnTo>
                    <a:lnTo>
                      <a:pt x="93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3692" y="1096"/>
                <a:ext cx="397" cy="369"/>
              </a:xfrm>
              <a:custGeom>
                <a:avLst/>
                <a:gdLst>
                  <a:gd name="T0" fmla="*/ 0 w 397"/>
                  <a:gd name="T1" fmla="*/ 29 h 369"/>
                  <a:gd name="T2" fmla="*/ 85 w 397"/>
                  <a:gd name="T3" fmla="*/ 284 h 369"/>
                  <a:gd name="T4" fmla="*/ 227 w 397"/>
                  <a:gd name="T5" fmla="*/ 369 h 369"/>
                  <a:gd name="T6" fmla="*/ 397 w 397"/>
                  <a:gd name="T7" fmla="*/ 284 h 369"/>
                  <a:gd name="T8" fmla="*/ 283 w 397"/>
                  <a:gd name="T9" fmla="*/ 199 h 369"/>
                  <a:gd name="T10" fmla="*/ 170 w 397"/>
                  <a:gd name="T11" fmla="*/ 0 h 369"/>
                  <a:gd name="T12" fmla="*/ 57 w 397"/>
                  <a:gd name="T13" fmla="*/ 0 h 369"/>
                  <a:gd name="T14" fmla="*/ 0 w 397"/>
                  <a:gd name="T15" fmla="*/ 2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369">
                    <a:moveTo>
                      <a:pt x="0" y="29"/>
                    </a:moveTo>
                    <a:lnTo>
                      <a:pt x="85" y="284"/>
                    </a:lnTo>
                    <a:lnTo>
                      <a:pt x="227" y="369"/>
                    </a:lnTo>
                    <a:lnTo>
                      <a:pt x="397" y="284"/>
                    </a:lnTo>
                    <a:lnTo>
                      <a:pt x="283" y="199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4018" y="784"/>
                <a:ext cx="184" cy="284"/>
              </a:xfrm>
              <a:custGeom>
                <a:avLst/>
                <a:gdLst>
                  <a:gd name="T0" fmla="*/ 0 w 184"/>
                  <a:gd name="T1" fmla="*/ 75 h 284"/>
                  <a:gd name="T2" fmla="*/ 9 w 184"/>
                  <a:gd name="T3" fmla="*/ 104 h 284"/>
                  <a:gd name="T4" fmla="*/ 71 w 184"/>
                  <a:gd name="T5" fmla="*/ 284 h 284"/>
                  <a:gd name="T6" fmla="*/ 156 w 184"/>
                  <a:gd name="T7" fmla="*/ 284 h 284"/>
                  <a:gd name="T8" fmla="*/ 184 w 184"/>
                  <a:gd name="T9" fmla="*/ 29 h 284"/>
                  <a:gd name="T10" fmla="*/ 127 w 184"/>
                  <a:gd name="T11" fmla="*/ 0 h 284"/>
                  <a:gd name="T12" fmla="*/ 0 w 184"/>
                  <a:gd name="T13" fmla="*/ 7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" h="284">
                    <a:moveTo>
                      <a:pt x="0" y="75"/>
                    </a:moveTo>
                    <a:cubicBezTo>
                      <a:pt x="10" y="97"/>
                      <a:pt x="9" y="87"/>
                      <a:pt x="9" y="104"/>
                    </a:cubicBezTo>
                    <a:lnTo>
                      <a:pt x="71" y="284"/>
                    </a:lnTo>
                    <a:lnTo>
                      <a:pt x="156" y="284"/>
                    </a:lnTo>
                    <a:lnTo>
                      <a:pt x="184" y="29"/>
                    </a:lnTo>
                    <a:lnTo>
                      <a:pt x="127" y="0"/>
                    </a:lnTo>
                    <a:lnTo>
                      <a:pt x="0" y="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3578" y="1266"/>
                <a:ext cx="142" cy="85"/>
              </a:xfrm>
              <a:custGeom>
                <a:avLst/>
                <a:gdLst>
                  <a:gd name="T0" fmla="*/ 0 w 142"/>
                  <a:gd name="T1" fmla="*/ 0 h 85"/>
                  <a:gd name="T2" fmla="*/ 114 w 142"/>
                  <a:gd name="T3" fmla="*/ 0 h 85"/>
                  <a:gd name="T4" fmla="*/ 142 w 142"/>
                  <a:gd name="T5" fmla="*/ 85 h 85"/>
                  <a:gd name="T6" fmla="*/ 29 w 142"/>
                  <a:gd name="T7" fmla="*/ 57 h 85"/>
                  <a:gd name="T8" fmla="*/ 0 w 142"/>
                  <a:gd name="T9" fmla="*/ 29 h 85"/>
                  <a:gd name="T10" fmla="*/ 0 w 142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114" y="0"/>
                    </a:lnTo>
                    <a:lnTo>
                      <a:pt x="142" y="85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3975" y="1153"/>
                <a:ext cx="142" cy="113"/>
              </a:xfrm>
              <a:custGeom>
                <a:avLst/>
                <a:gdLst>
                  <a:gd name="T0" fmla="*/ 29 w 142"/>
                  <a:gd name="T1" fmla="*/ 0 h 113"/>
                  <a:gd name="T2" fmla="*/ 0 w 142"/>
                  <a:gd name="T3" fmla="*/ 57 h 113"/>
                  <a:gd name="T4" fmla="*/ 57 w 142"/>
                  <a:gd name="T5" fmla="*/ 113 h 113"/>
                  <a:gd name="T6" fmla="*/ 142 w 142"/>
                  <a:gd name="T7" fmla="*/ 28 h 113"/>
                  <a:gd name="T8" fmla="*/ 29 w 142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3">
                    <a:moveTo>
                      <a:pt x="29" y="0"/>
                    </a:moveTo>
                    <a:lnTo>
                      <a:pt x="0" y="57"/>
                    </a:lnTo>
                    <a:lnTo>
                      <a:pt x="57" y="113"/>
                    </a:lnTo>
                    <a:lnTo>
                      <a:pt x="142" y="28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3975" y="1436"/>
                <a:ext cx="142" cy="114"/>
              </a:xfrm>
              <a:custGeom>
                <a:avLst/>
                <a:gdLst>
                  <a:gd name="T0" fmla="*/ 114 w 142"/>
                  <a:gd name="T1" fmla="*/ 0 h 114"/>
                  <a:gd name="T2" fmla="*/ 0 w 142"/>
                  <a:gd name="T3" fmla="*/ 57 h 114"/>
                  <a:gd name="T4" fmla="*/ 29 w 142"/>
                  <a:gd name="T5" fmla="*/ 114 h 114"/>
                  <a:gd name="T6" fmla="*/ 114 w 142"/>
                  <a:gd name="T7" fmla="*/ 114 h 114"/>
                  <a:gd name="T8" fmla="*/ 142 w 142"/>
                  <a:gd name="T9" fmla="*/ 0 h 114"/>
                  <a:gd name="T10" fmla="*/ 114 w 142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14">
                    <a:moveTo>
                      <a:pt x="114" y="0"/>
                    </a:moveTo>
                    <a:lnTo>
                      <a:pt x="0" y="57"/>
                    </a:lnTo>
                    <a:lnTo>
                      <a:pt x="29" y="114"/>
                    </a:lnTo>
                    <a:lnTo>
                      <a:pt x="114" y="114"/>
                    </a:lnTo>
                    <a:lnTo>
                      <a:pt x="142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4259" y="1777"/>
                <a:ext cx="227" cy="368"/>
              </a:xfrm>
              <a:custGeom>
                <a:avLst/>
                <a:gdLst>
                  <a:gd name="T0" fmla="*/ 142 w 227"/>
                  <a:gd name="T1" fmla="*/ 28 h 368"/>
                  <a:gd name="T2" fmla="*/ 0 w 227"/>
                  <a:gd name="T3" fmla="*/ 283 h 368"/>
                  <a:gd name="T4" fmla="*/ 28 w 227"/>
                  <a:gd name="T5" fmla="*/ 368 h 368"/>
                  <a:gd name="T6" fmla="*/ 142 w 227"/>
                  <a:gd name="T7" fmla="*/ 255 h 368"/>
                  <a:gd name="T8" fmla="*/ 227 w 227"/>
                  <a:gd name="T9" fmla="*/ 170 h 368"/>
                  <a:gd name="T10" fmla="*/ 227 w 227"/>
                  <a:gd name="T11" fmla="*/ 0 h 368"/>
                  <a:gd name="T12" fmla="*/ 142 w 227"/>
                  <a:gd name="T13" fmla="*/ 2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68">
                    <a:moveTo>
                      <a:pt x="142" y="28"/>
                    </a:moveTo>
                    <a:lnTo>
                      <a:pt x="0" y="283"/>
                    </a:lnTo>
                    <a:lnTo>
                      <a:pt x="28" y="368"/>
                    </a:lnTo>
                    <a:lnTo>
                      <a:pt x="142" y="255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401" y="1550"/>
                <a:ext cx="141" cy="170"/>
              </a:xfrm>
              <a:custGeom>
                <a:avLst/>
                <a:gdLst>
                  <a:gd name="T0" fmla="*/ 85 w 141"/>
                  <a:gd name="T1" fmla="*/ 0 h 170"/>
                  <a:gd name="T2" fmla="*/ 0 w 141"/>
                  <a:gd name="T3" fmla="*/ 170 h 170"/>
                  <a:gd name="T4" fmla="*/ 56 w 141"/>
                  <a:gd name="T5" fmla="*/ 170 h 170"/>
                  <a:gd name="T6" fmla="*/ 113 w 141"/>
                  <a:gd name="T7" fmla="*/ 113 h 170"/>
                  <a:gd name="T8" fmla="*/ 141 w 141"/>
                  <a:gd name="T9" fmla="*/ 0 h 170"/>
                  <a:gd name="T10" fmla="*/ 85 w 141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70">
                    <a:moveTo>
                      <a:pt x="85" y="0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41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4287" y="898"/>
                <a:ext cx="567" cy="397"/>
              </a:xfrm>
              <a:custGeom>
                <a:avLst/>
                <a:gdLst>
                  <a:gd name="T0" fmla="*/ 57 w 567"/>
                  <a:gd name="T1" fmla="*/ 85 h 397"/>
                  <a:gd name="T2" fmla="*/ 0 w 567"/>
                  <a:gd name="T3" fmla="*/ 170 h 397"/>
                  <a:gd name="T4" fmla="*/ 114 w 567"/>
                  <a:gd name="T5" fmla="*/ 283 h 397"/>
                  <a:gd name="T6" fmla="*/ 255 w 567"/>
                  <a:gd name="T7" fmla="*/ 255 h 397"/>
                  <a:gd name="T8" fmla="*/ 340 w 567"/>
                  <a:gd name="T9" fmla="*/ 397 h 397"/>
                  <a:gd name="T10" fmla="*/ 539 w 567"/>
                  <a:gd name="T11" fmla="*/ 170 h 397"/>
                  <a:gd name="T12" fmla="*/ 567 w 567"/>
                  <a:gd name="T13" fmla="*/ 85 h 397"/>
                  <a:gd name="T14" fmla="*/ 454 w 567"/>
                  <a:gd name="T15" fmla="*/ 56 h 397"/>
                  <a:gd name="T16" fmla="*/ 397 w 567"/>
                  <a:gd name="T17" fmla="*/ 0 h 397"/>
                  <a:gd name="T18" fmla="*/ 199 w 567"/>
                  <a:gd name="T19" fmla="*/ 56 h 397"/>
                  <a:gd name="T20" fmla="*/ 170 w 567"/>
                  <a:gd name="T21" fmla="*/ 85 h 397"/>
                  <a:gd name="T22" fmla="*/ 57 w 567"/>
                  <a:gd name="T23" fmla="*/ 8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397">
                    <a:moveTo>
                      <a:pt x="57" y="85"/>
                    </a:moveTo>
                    <a:lnTo>
                      <a:pt x="0" y="170"/>
                    </a:lnTo>
                    <a:lnTo>
                      <a:pt x="114" y="283"/>
                    </a:lnTo>
                    <a:lnTo>
                      <a:pt x="255" y="255"/>
                    </a:lnTo>
                    <a:lnTo>
                      <a:pt x="340" y="397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454" y="56"/>
                    </a:lnTo>
                    <a:lnTo>
                      <a:pt x="397" y="0"/>
                    </a:lnTo>
                    <a:lnTo>
                      <a:pt x="199" y="56"/>
                    </a:lnTo>
                    <a:lnTo>
                      <a:pt x="170" y="85"/>
                    </a:lnTo>
                    <a:lnTo>
                      <a:pt x="57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4882" y="1040"/>
                <a:ext cx="171" cy="141"/>
              </a:xfrm>
              <a:custGeom>
                <a:avLst/>
                <a:gdLst>
                  <a:gd name="T0" fmla="*/ 171 w 171"/>
                  <a:gd name="T1" fmla="*/ 0 h 141"/>
                  <a:gd name="T2" fmla="*/ 29 w 171"/>
                  <a:gd name="T3" fmla="*/ 28 h 141"/>
                  <a:gd name="T4" fmla="*/ 0 w 171"/>
                  <a:gd name="T5" fmla="*/ 85 h 141"/>
                  <a:gd name="T6" fmla="*/ 86 w 171"/>
                  <a:gd name="T7" fmla="*/ 141 h 141"/>
                  <a:gd name="T8" fmla="*/ 171 w 171"/>
                  <a:gd name="T9" fmla="*/ 85 h 141"/>
                  <a:gd name="T10" fmla="*/ 171 w 171"/>
                  <a:gd name="T11" fmla="*/ 28 h 141"/>
                  <a:gd name="T12" fmla="*/ 171 w 171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41">
                    <a:moveTo>
                      <a:pt x="171" y="0"/>
                    </a:moveTo>
                    <a:lnTo>
                      <a:pt x="29" y="28"/>
                    </a:lnTo>
                    <a:lnTo>
                      <a:pt x="0" y="85"/>
                    </a:lnTo>
                    <a:lnTo>
                      <a:pt x="86" y="141"/>
                    </a:lnTo>
                    <a:lnTo>
                      <a:pt x="171" y="85"/>
                    </a:lnTo>
                    <a:lnTo>
                      <a:pt x="171" y="28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5166" y="217"/>
                <a:ext cx="1588" cy="1049"/>
              </a:xfrm>
              <a:custGeom>
                <a:avLst/>
                <a:gdLst>
                  <a:gd name="T0" fmla="*/ 142 w 1588"/>
                  <a:gd name="T1" fmla="*/ 737 h 1049"/>
                  <a:gd name="T2" fmla="*/ 312 w 1588"/>
                  <a:gd name="T3" fmla="*/ 737 h 1049"/>
                  <a:gd name="T4" fmla="*/ 198 w 1588"/>
                  <a:gd name="T5" fmla="*/ 652 h 1049"/>
                  <a:gd name="T6" fmla="*/ 227 w 1588"/>
                  <a:gd name="T7" fmla="*/ 596 h 1049"/>
                  <a:gd name="T8" fmla="*/ 113 w 1588"/>
                  <a:gd name="T9" fmla="*/ 596 h 1049"/>
                  <a:gd name="T10" fmla="*/ 198 w 1588"/>
                  <a:gd name="T11" fmla="*/ 539 h 1049"/>
                  <a:gd name="T12" fmla="*/ 198 w 1588"/>
                  <a:gd name="T13" fmla="*/ 454 h 1049"/>
                  <a:gd name="T14" fmla="*/ 227 w 1588"/>
                  <a:gd name="T15" fmla="*/ 397 h 1049"/>
                  <a:gd name="T16" fmla="*/ 397 w 1588"/>
                  <a:gd name="T17" fmla="*/ 482 h 1049"/>
                  <a:gd name="T18" fmla="*/ 567 w 1588"/>
                  <a:gd name="T19" fmla="*/ 426 h 1049"/>
                  <a:gd name="T20" fmla="*/ 794 w 1588"/>
                  <a:gd name="T21" fmla="*/ 369 h 1049"/>
                  <a:gd name="T22" fmla="*/ 1021 w 1588"/>
                  <a:gd name="T23" fmla="*/ 114 h 1049"/>
                  <a:gd name="T24" fmla="*/ 1106 w 1588"/>
                  <a:gd name="T25" fmla="*/ 142 h 1049"/>
                  <a:gd name="T26" fmla="*/ 1106 w 1588"/>
                  <a:gd name="T27" fmla="*/ 199 h 1049"/>
                  <a:gd name="T28" fmla="*/ 1361 w 1588"/>
                  <a:gd name="T29" fmla="*/ 170 h 1049"/>
                  <a:gd name="T30" fmla="*/ 1417 w 1588"/>
                  <a:gd name="T31" fmla="*/ 85 h 1049"/>
                  <a:gd name="T32" fmla="*/ 1588 w 1588"/>
                  <a:gd name="T33" fmla="*/ 0 h 1049"/>
                  <a:gd name="T34" fmla="*/ 1588 w 1588"/>
                  <a:gd name="T35" fmla="*/ 85 h 1049"/>
                  <a:gd name="T36" fmla="*/ 1531 w 1588"/>
                  <a:gd name="T37" fmla="*/ 170 h 1049"/>
                  <a:gd name="T38" fmla="*/ 1446 w 1588"/>
                  <a:gd name="T39" fmla="*/ 426 h 1049"/>
                  <a:gd name="T40" fmla="*/ 1389 w 1588"/>
                  <a:gd name="T41" fmla="*/ 426 h 1049"/>
                  <a:gd name="T42" fmla="*/ 1361 w 1588"/>
                  <a:gd name="T43" fmla="*/ 482 h 1049"/>
                  <a:gd name="T44" fmla="*/ 1162 w 1588"/>
                  <a:gd name="T45" fmla="*/ 454 h 1049"/>
                  <a:gd name="T46" fmla="*/ 1162 w 1588"/>
                  <a:gd name="T47" fmla="*/ 511 h 1049"/>
                  <a:gd name="T48" fmla="*/ 1106 w 1588"/>
                  <a:gd name="T49" fmla="*/ 482 h 1049"/>
                  <a:gd name="T50" fmla="*/ 1021 w 1588"/>
                  <a:gd name="T51" fmla="*/ 539 h 1049"/>
                  <a:gd name="T52" fmla="*/ 1021 w 1588"/>
                  <a:gd name="T53" fmla="*/ 482 h 1049"/>
                  <a:gd name="T54" fmla="*/ 907 w 1588"/>
                  <a:gd name="T55" fmla="*/ 482 h 1049"/>
                  <a:gd name="T56" fmla="*/ 964 w 1588"/>
                  <a:gd name="T57" fmla="*/ 596 h 1049"/>
                  <a:gd name="T58" fmla="*/ 850 w 1588"/>
                  <a:gd name="T59" fmla="*/ 567 h 1049"/>
                  <a:gd name="T60" fmla="*/ 822 w 1588"/>
                  <a:gd name="T61" fmla="*/ 539 h 1049"/>
                  <a:gd name="T62" fmla="*/ 737 w 1588"/>
                  <a:gd name="T63" fmla="*/ 624 h 1049"/>
                  <a:gd name="T64" fmla="*/ 737 w 1588"/>
                  <a:gd name="T65" fmla="*/ 681 h 1049"/>
                  <a:gd name="T66" fmla="*/ 539 w 1588"/>
                  <a:gd name="T67" fmla="*/ 766 h 1049"/>
                  <a:gd name="T68" fmla="*/ 454 w 1588"/>
                  <a:gd name="T69" fmla="*/ 851 h 1049"/>
                  <a:gd name="T70" fmla="*/ 255 w 1588"/>
                  <a:gd name="T71" fmla="*/ 936 h 1049"/>
                  <a:gd name="T72" fmla="*/ 255 w 1588"/>
                  <a:gd name="T73" fmla="*/ 1021 h 1049"/>
                  <a:gd name="T74" fmla="*/ 85 w 1588"/>
                  <a:gd name="T75" fmla="*/ 1049 h 1049"/>
                  <a:gd name="T76" fmla="*/ 0 w 1588"/>
                  <a:gd name="T77" fmla="*/ 936 h 1049"/>
                  <a:gd name="T78" fmla="*/ 0 w 1588"/>
                  <a:gd name="T79" fmla="*/ 823 h 1049"/>
                  <a:gd name="T80" fmla="*/ 142 w 1588"/>
                  <a:gd name="T81" fmla="*/ 73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8" h="1049">
                    <a:moveTo>
                      <a:pt x="142" y="737"/>
                    </a:moveTo>
                    <a:lnTo>
                      <a:pt x="312" y="737"/>
                    </a:lnTo>
                    <a:lnTo>
                      <a:pt x="198" y="652"/>
                    </a:lnTo>
                    <a:lnTo>
                      <a:pt x="227" y="596"/>
                    </a:lnTo>
                    <a:lnTo>
                      <a:pt x="113" y="596"/>
                    </a:lnTo>
                    <a:lnTo>
                      <a:pt x="198" y="539"/>
                    </a:lnTo>
                    <a:lnTo>
                      <a:pt x="198" y="454"/>
                    </a:lnTo>
                    <a:lnTo>
                      <a:pt x="227" y="397"/>
                    </a:lnTo>
                    <a:lnTo>
                      <a:pt x="397" y="482"/>
                    </a:lnTo>
                    <a:lnTo>
                      <a:pt x="567" y="426"/>
                    </a:lnTo>
                    <a:lnTo>
                      <a:pt x="794" y="369"/>
                    </a:lnTo>
                    <a:lnTo>
                      <a:pt x="1021" y="114"/>
                    </a:lnTo>
                    <a:lnTo>
                      <a:pt x="1106" y="142"/>
                    </a:lnTo>
                    <a:lnTo>
                      <a:pt x="1106" y="199"/>
                    </a:lnTo>
                    <a:lnTo>
                      <a:pt x="1361" y="170"/>
                    </a:lnTo>
                    <a:lnTo>
                      <a:pt x="1417" y="85"/>
                    </a:lnTo>
                    <a:lnTo>
                      <a:pt x="1588" y="0"/>
                    </a:lnTo>
                    <a:lnTo>
                      <a:pt x="1588" y="85"/>
                    </a:lnTo>
                    <a:lnTo>
                      <a:pt x="1531" y="170"/>
                    </a:lnTo>
                    <a:lnTo>
                      <a:pt x="1446" y="426"/>
                    </a:lnTo>
                    <a:lnTo>
                      <a:pt x="1389" y="426"/>
                    </a:lnTo>
                    <a:lnTo>
                      <a:pt x="1361" y="482"/>
                    </a:lnTo>
                    <a:lnTo>
                      <a:pt x="1162" y="454"/>
                    </a:lnTo>
                    <a:lnTo>
                      <a:pt x="1162" y="511"/>
                    </a:lnTo>
                    <a:lnTo>
                      <a:pt x="1106" y="482"/>
                    </a:lnTo>
                    <a:lnTo>
                      <a:pt x="1021" y="539"/>
                    </a:lnTo>
                    <a:lnTo>
                      <a:pt x="1021" y="482"/>
                    </a:lnTo>
                    <a:lnTo>
                      <a:pt x="907" y="482"/>
                    </a:lnTo>
                    <a:lnTo>
                      <a:pt x="964" y="596"/>
                    </a:lnTo>
                    <a:lnTo>
                      <a:pt x="850" y="567"/>
                    </a:lnTo>
                    <a:lnTo>
                      <a:pt x="822" y="539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539" y="766"/>
                    </a:lnTo>
                    <a:lnTo>
                      <a:pt x="454" y="851"/>
                    </a:lnTo>
                    <a:lnTo>
                      <a:pt x="255" y="936"/>
                    </a:lnTo>
                    <a:lnTo>
                      <a:pt x="255" y="1021"/>
                    </a:lnTo>
                    <a:lnTo>
                      <a:pt x="85" y="1049"/>
                    </a:lnTo>
                    <a:lnTo>
                      <a:pt x="0" y="936"/>
                    </a:lnTo>
                    <a:lnTo>
                      <a:pt x="0" y="823"/>
                    </a:lnTo>
                    <a:lnTo>
                      <a:pt x="142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4797" y="1720"/>
                <a:ext cx="114" cy="198"/>
              </a:xfrm>
              <a:custGeom>
                <a:avLst/>
                <a:gdLst>
                  <a:gd name="T0" fmla="*/ 57 w 114"/>
                  <a:gd name="T1" fmla="*/ 0 h 198"/>
                  <a:gd name="T2" fmla="*/ 57 w 114"/>
                  <a:gd name="T3" fmla="*/ 85 h 198"/>
                  <a:gd name="T4" fmla="*/ 0 w 114"/>
                  <a:gd name="T5" fmla="*/ 142 h 198"/>
                  <a:gd name="T6" fmla="*/ 0 w 114"/>
                  <a:gd name="T7" fmla="*/ 198 h 198"/>
                  <a:gd name="T8" fmla="*/ 114 w 114"/>
                  <a:gd name="T9" fmla="*/ 170 h 198"/>
                  <a:gd name="T10" fmla="*/ 114 w 114"/>
                  <a:gd name="T11" fmla="*/ 28 h 198"/>
                  <a:gd name="T12" fmla="*/ 57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57" y="85"/>
                    </a:lnTo>
                    <a:lnTo>
                      <a:pt x="0" y="142"/>
                    </a:lnTo>
                    <a:lnTo>
                      <a:pt x="0" y="198"/>
                    </a:lnTo>
                    <a:lnTo>
                      <a:pt x="114" y="170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620" y="217"/>
                <a:ext cx="1389" cy="1560"/>
              </a:xfrm>
              <a:custGeom>
                <a:avLst/>
                <a:gdLst>
                  <a:gd name="T0" fmla="*/ 1134 w 1389"/>
                  <a:gd name="T1" fmla="*/ 85 h 1560"/>
                  <a:gd name="T2" fmla="*/ 992 w 1389"/>
                  <a:gd name="T3" fmla="*/ 426 h 1560"/>
                  <a:gd name="T4" fmla="*/ 907 w 1389"/>
                  <a:gd name="T5" fmla="*/ 482 h 1560"/>
                  <a:gd name="T6" fmla="*/ 708 w 1389"/>
                  <a:gd name="T7" fmla="*/ 511 h 1560"/>
                  <a:gd name="T8" fmla="*/ 567 w 1389"/>
                  <a:gd name="T9" fmla="*/ 539 h 1560"/>
                  <a:gd name="T10" fmla="*/ 453 w 1389"/>
                  <a:gd name="T11" fmla="*/ 482 h 1560"/>
                  <a:gd name="T12" fmla="*/ 396 w 1389"/>
                  <a:gd name="T13" fmla="*/ 567 h 1560"/>
                  <a:gd name="T14" fmla="*/ 283 w 1389"/>
                  <a:gd name="T15" fmla="*/ 624 h 1560"/>
                  <a:gd name="T16" fmla="*/ 85 w 1389"/>
                  <a:gd name="T17" fmla="*/ 766 h 1560"/>
                  <a:gd name="T18" fmla="*/ 141 w 1389"/>
                  <a:gd name="T19" fmla="*/ 851 h 1560"/>
                  <a:gd name="T20" fmla="*/ 283 w 1389"/>
                  <a:gd name="T21" fmla="*/ 879 h 1560"/>
                  <a:gd name="T22" fmla="*/ 283 w 1389"/>
                  <a:gd name="T23" fmla="*/ 936 h 1560"/>
                  <a:gd name="T24" fmla="*/ 368 w 1389"/>
                  <a:gd name="T25" fmla="*/ 1106 h 1560"/>
                  <a:gd name="T26" fmla="*/ 255 w 1389"/>
                  <a:gd name="T27" fmla="*/ 1219 h 1560"/>
                  <a:gd name="T28" fmla="*/ 368 w 1389"/>
                  <a:gd name="T29" fmla="*/ 1276 h 1560"/>
                  <a:gd name="T30" fmla="*/ 226 w 1389"/>
                  <a:gd name="T31" fmla="*/ 1418 h 1560"/>
                  <a:gd name="T32" fmla="*/ 482 w 1389"/>
                  <a:gd name="T33" fmla="*/ 1446 h 1560"/>
                  <a:gd name="T34" fmla="*/ 595 w 1389"/>
                  <a:gd name="T35" fmla="*/ 1191 h 1560"/>
                  <a:gd name="T36" fmla="*/ 595 w 1389"/>
                  <a:gd name="T37" fmla="*/ 993 h 1560"/>
                  <a:gd name="T38" fmla="*/ 992 w 1389"/>
                  <a:gd name="T39" fmla="*/ 908 h 1560"/>
                  <a:gd name="T40" fmla="*/ 878 w 1389"/>
                  <a:gd name="T41" fmla="*/ 1049 h 1560"/>
                  <a:gd name="T42" fmla="*/ 737 w 1389"/>
                  <a:gd name="T43" fmla="*/ 1078 h 1560"/>
                  <a:gd name="T44" fmla="*/ 680 w 1389"/>
                  <a:gd name="T45" fmla="*/ 1191 h 1560"/>
                  <a:gd name="T46" fmla="*/ 907 w 1389"/>
                  <a:gd name="T47" fmla="*/ 1163 h 1560"/>
                  <a:gd name="T48" fmla="*/ 992 w 1389"/>
                  <a:gd name="T49" fmla="*/ 1134 h 1560"/>
                  <a:gd name="T50" fmla="*/ 1134 w 1389"/>
                  <a:gd name="T51" fmla="*/ 1219 h 1560"/>
                  <a:gd name="T52" fmla="*/ 1190 w 1389"/>
                  <a:gd name="T53" fmla="*/ 1361 h 1560"/>
                  <a:gd name="T54" fmla="*/ 1190 w 1389"/>
                  <a:gd name="T55" fmla="*/ 1163 h 1560"/>
                  <a:gd name="T56" fmla="*/ 1332 w 1389"/>
                  <a:gd name="T57" fmla="*/ 851 h 1560"/>
                  <a:gd name="T58" fmla="*/ 1304 w 1389"/>
                  <a:gd name="T59" fmla="*/ 737 h 1560"/>
                  <a:gd name="T60" fmla="*/ 1332 w 1389"/>
                  <a:gd name="T61" fmla="*/ 539 h 1560"/>
                  <a:gd name="T62" fmla="*/ 1389 w 1389"/>
                  <a:gd name="T63" fmla="*/ 369 h 1560"/>
                  <a:gd name="T64" fmla="*/ 1275 w 1389"/>
                  <a:gd name="T65" fmla="*/ 227 h 1560"/>
                  <a:gd name="T66" fmla="*/ 1275 w 1389"/>
                  <a:gd name="T67" fmla="*/ 57 h 1560"/>
                  <a:gd name="T68" fmla="*/ 1134 w 1389"/>
                  <a:gd name="T69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89" h="1560">
                    <a:moveTo>
                      <a:pt x="1134" y="0"/>
                    </a:moveTo>
                    <a:lnTo>
                      <a:pt x="1134" y="85"/>
                    </a:lnTo>
                    <a:lnTo>
                      <a:pt x="1077" y="170"/>
                    </a:lnTo>
                    <a:lnTo>
                      <a:pt x="992" y="426"/>
                    </a:lnTo>
                    <a:lnTo>
                      <a:pt x="935" y="426"/>
                    </a:lnTo>
                    <a:lnTo>
                      <a:pt x="907" y="482"/>
                    </a:lnTo>
                    <a:lnTo>
                      <a:pt x="708" y="454"/>
                    </a:lnTo>
                    <a:lnTo>
                      <a:pt x="708" y="511"/>
                    </a:lnTo>
                    <a:lnTo>
                      <a:pt x="652" y="482"/>
                    </a:lnTo>
                    <a:lnTo>
                      <a:pt x="567" y="539"/>
                    </a:lnTo>
                    <a:lnTo>
                      <a:pt x="567" y="482"/>
                    </a:lnTo>
                    <a:lnTo>
                      <a:pt x="453" y="482"/>
                    </a:lnTo>
                    <a:lnTo>
                      <a:pt x="510" y="596"/>
                    </a:lnTo>
                    <a:lnTo>
                      <a:pt x="396" y="567"/>
                    </a:lnTo>
                    <a:lnTo>
                      <a:pt x="368" y="539"/>
                    </a:lnTo>
                    <a:lnTo>
                      <a:pt x="283" y="624"/>
                    </a:lnTo>
                    <a:lnTo>
                      <a:pt x="283" y="681"/>
                    </a:lnTo>
                    <a:lnTo>
                      <a:pt x="85" y="766"/>
                    </a:lnTo>
                    <a:lnTo>
                      <a:pt x="0" y="851"/>
                    </a:lnTo>
                    <a:lnTo>
                      <a:pt x="141" y="851"/>
                    </a:lnTo>
                    <a:lnTo>
                      <a:pt x="141" y="908"/>
                    </a:lnTo>
                    <a:lnTo>
                      <a:pt x="283" y="879"/>
                    </a:lnTo>
                    <a:lnTo>
                      <a:pt x="311" y="908"/>
                    </a:lnTo>
                    <a:lnTo>
                      <a:pt x="283" y="936"/>
                    </a:lnTo>
                    <a:lnTo>
                      <a:pt x="368" y="964"/>
                    </a:lnTo>
                    <a:lnTo>
                      <a:pt x="368" y="1106"/>
                    </a:lnTo>
                    <a:lnTo>
                      <a:pt x="311" y="1219"/>
                    </a:lnTo>
                    <a:lnTo>
                      <a:pt x="255" y="1219"/>
                    </a:lnTo>
                    <a:lnTo>
                      <a:pt x="198" y="1276"/>
                    </a:lnTo>
                    <a:lnTo>
                      <a:pt x="368" y="1276"/>
                    </a:lnTo>
                    <a:lnTo>
                      <a:pt x="340" y="1361"/>
                    </a:lnTo>
                    <a:lnTo>
                      <a:pt x="226" y="1418"/>
                    </a:lnTo>
                    <a:lnTo>
                      <a:pt x="340" y="1560"/>
                    </a:lnTo>
                    <a:lnTo>
                      <a:pt x="482" y="1446"/>
                    </a:lnTo>
                    <a:lnTo>
                      <a:pt x="453" y="1361"/>
                    </a:lnTo>
                    <a:lnTo>
                      <a:pt x="595" y="1191"/>
                    </a:lnTo>
                    <a:lnTo>
                      <a:pt x="538" y="1106"/>
                    </a:lnTo>
                    <a:lnTo>
                      <a:pt x="595" y="993"/>
                    </a:lnTo>
                    <a:lnTo>
                      <a:pt x="907" y="879"/>
                    </a:lnTo>
                    <a:lnTo>
                      <a:pt x="992" y="908"/>
                    </a:lnTo>
                    <a:lnTo>
                      <a:pt x="1020" y="1021"/>
                    </a:lnTo>
                    <a:lnTo>
                      <a:pt x="878" y="1049"/>
                    </a:lnTo>
                    <a:lnTo>
                      <a:pt x="822" y="1021"/>
                    </a:lnTo>
                    <a:lnTo>
                      <a:pt x="737" y="1078"/>
                    </a:lnTo>
                    <a:lnTo>
                      <a:pt x="737" y="1134"/>
                    </a:lnTo>
                    <a:lnTo>
                      <a:pt x="680" y="1191"/>
                    </a:lnTo>
                    <a:lnTo>
                      <a:pt x="680" y="1248"/>
                    </a:lnTo>
                    <a:lnTo>
                      <a:pt x="907" y="1163"/>
                    </a:lnTo>
                    <a:lnTo>
                      <a:pt x="907" y="1106"/>
                    </a:lnTo>
                    <a:lnTo>
                      <a:pt x="992" y="1134"/>
                    </a:lnTo>
                    <a:lnTo>
                      <a:pt x="1049" y="1106"/>
                    </a:lnTo>
                    <a:lnTo>
                      <a:pt x="1134" y="1219"/>
                    </a:lnTo>
                    <a:lnTo>
                      <a:pt x="1134" y="1276"/>
                    </a:lnTo>
                    <a:lnTo>
                      <a:pt x="1190" y="1361"/>
                    </a:lnTo>
                    <a:lnTo>
                      <a:pt x="1247" y="1276"/>
                    </a:lnTo>
                    <a:lnTo>
                      <a:pt x="1190" y="1163"/>
                    </a:lnTo>
                    <a:lnTo>
                      <a:pt x="1304" y="1078"/>
                    </a:lnTo>
                    <a:lnTo>
                      <a:pt x="1332" y="851"/>
                    </a:lnTo>
                    <a:lnTo>
                      <a:pt x="1247" y="823"/>
                    </a:lnTo>
                    <a:lnTo>
                      <a:pt x="1304" y="737"/>
                    </a:lnTo>
                    <a:lnTo>
                      <a:pt x="1275" y="624"/>
                    </a:lnTo>
                    <a:lnTo>
                      <a:pt x="1332" y="539"/>
                    </a:lnTo>
                    <a:lnTo>
                      <a:pt x="1332" y="397"/>
                    </a:lnTo>
                    <a:lnTo>
                      <a:pt x="1389" y="369"/>
                    </a:lnTo>
                    <a:lnTo>
                      <a:pt x="1332" y="227"/>
                    </a:lnTo>
                    <a:lnTo>
                      <a:pt x="1275" y="227"/>
                    </a:lnTo>
                    <a:lnTo>
                      <a:pt x="1332" y="85"/>
                    </a:lnTo>
                    <a:lnTo>
                      <a:pt x="1275" y="57"/>
                    </a:lnTo>
                    <a:lnTo>
                      <a:pt x="1332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4854" y="2741"/>
                <a:ext cx="567" cy="1672"/>
              </a:xfrm>
              <a:custGeom>
                <a:avLst/>
                <a:gdLst>
                  <a:gd name="T0" fmla="*/ 425 w 567"/>
                  <a:gd name="T1" fmla="*/ 85 h 1672"/>
                  <a:gd name="T2" fmla="*/ 340 w 567"/>
                  <a:gd name="T3" fmla="*/ 56 h 1672"/>
                  <a:gd name="T4" fmla="*/ 284 w 567"/>
                  <a:gd name="T5" fmla="*/ 56 h 1672"/>
                  <a:gd name="T6" fmla="*/ 199 w 567"/>
                  <a:gd name="T7" fmla="*/ 0 h 1672"/>
                  <a:gd name="T8" fmla="*/ 170 w 567"/>
                  <a:gd name="T9" fmla="*/ 56 h 1672"/>
                  <a:gd name="T10" fmla="*/ 199 w 567"/>
                  <a:gd name="T11" fmla="*/ 141 h 1672"/>
                  <a:gd name="T12" fmla="*/ 57 w 567"/>
                  <a:gd name="T13" fmla="*/ 680 h 1672"/>
                  <a:gd name="T14" fmla="*/ 85 w 567"/>
                  <a:gd name="T15" fmla="*/ 822 h 1672"/>
                  <a:gd name="T16" fmla="*/ 57 w 567"/>
                  <a:gd name="T17" fmla="*/ 878 h 1672"/>
                  <a:gd name="T18" fmla="*/ 114 w 567"/>
                  <a:gd name="T19" fmla="*/ 935 h 1672"/>
                  <a:gd name="T20" fmla="*/ 0 w 567"/>
                  <a:gd name="T21" fmla="*/ 1048 h 1672"/>
                  <a:gd name="T22" fmla="*/ 0 w 567"/>
                  <a:gd name="T23" fmla="*/ 1219 h 1672"/>
                  <a:gd name="T24" fmla="*/ 57 w 567"/>
                  <a:gd name="T25" fmla="*/ 1219 h 1672"/>
                  <a:gd name="T26" fmla="*/ 57 w 567"/>
                  <a:gd name="T27" fmla="*/ 1389 h 1672"/>
                  <a:gd name="T28" fmla="*/ 199 w 567"/>
                  <a:gd name="T29" fmla="*/ 1672 h 1672"/>
                  <a:gd name="T30" fmla="*/ 255 w 567"/>
                  <a:gd name="T31" fmla="*/ 1672 h 1672"/>
                  <a:gd name="T32" fmla="*/ 369 w 567"/>
                  <a:gd name="T33" fmla="*/ 1559 h 1672"/>
                  <a:gd name="T34" fmla="*/ 454 w 567"/>
                  <a:gd name="T35" fmla="*/ 1502 h 1672"/>
                  <a:gd name="T36" fmla="*/ 510 w 567"/>
                  <a:gd name="T37" fmla="*/ 1332 h 1672"/>
                  <a:gd name="T38" fmla="*/ 482 w 567"/>
                  <a:gd name="T39" fmla="*/ 1275 h 1672"/>
                  <a:gd name="T40" fmla="*/ 510 w 567"/>
                  <a:gd name="T41" fmla="*/ 1219 h 1672"/>
                  <a:gd name="T42" fmla="*/ 482 w 567"/>
                  <a:gd name="T43" fmla="*/ 1105 h 1672"/>
                  <a:gd name="T44" fmla="*/ 510 w 567"/>
                  <a:gd name="T45" fmla="*/ 1077 h 1672"/>
                  <a:gd name="T46" fmla="*/ 482 w 567"/>
                  <a:gd name="T47" fmla="*/ 1020 h 1672"/>
                  <a:gd name="T48" fmla="*/ 510 w 567"/>
                  <a:gd name="T49" fmla="*/ 992 h 1672"/>
                  <a:gd name="T50" fmla="*/ 539 w 567"/>
                  <a:gd name="T51" fmla="*/ 907 h 1672"/>
                  <a:gd name="T52" fmla="*/ 567 w 567"/>
                  <a:gd name="T53" fmla="*/ 765 h 1672"/>
                  <a:gd name="T54" fmla="*/ 510 w 567"/>
                  <a:gd name="T55" fmla="*/ 708 h 1672"/>
                  <a:gd name="T56" fmla="*/ 510 w 567"/>
                  <a:gd name="T57" fmla="*/ 623 h 1672"/>
                  <a:gd name="T58" fmla="*/ 482 w 567"/>
                  <a:gd name="T59" fmla="*/ 538 h 1672"/>
                  <a:gd name="T60" fmla="*/ 539 w 567"/>
                  <a:gd name="T61" fmla="*/ 368 h 1672"/>
                  <a:gd name="T62" fmla="*/ 425 w 567"/>
                  <a:gd name="T63" fmla="*/ 368 h 1672"/>
                  <a:gd name="T64" fmla="*/ 425 w 567"/>
                  <a:gd name="T65" fmla="*/ 226 h 1672"/>
                  <a:gd name="T66" fmla="*/ 482 w 567"/>
                  <a:gd name="T67" fmla="*/ 170 h 1672"/>
                  <a:gd name="T68" fmla="*/ 425 w 567"/>
                  <a:gd name="T69" fmla="*/ 85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1672">
                    <a:moveTo>
                      <a:pt x="425" y="85"/>
                    </a:moveTo>
                    <a:lnTo>
                      <a:pt x="340" y="56"/>
                    </a:lnTo>
                    <a:lnTo>
                      <a:pt x="284" y="56"/>
                    </a:lnTo>
                    <a:lnTo>
                      <a:pt x="199" y="0"/>
                    </a:lnTo>
                    <a:lnTo>
                      <a:pt x="170" y="56"/>
                    </a:lnTo>
                    <a:lnTo>
                      <a:pt x="199" y="141"/>
                    </a:lnTo>
                    <a:lnTo>
                      <a:pt x="57" y="680"/>
                    </a:lnTo>
                    <a:lnTo>
                      <a:pt x="85" y="822"/>
                    </a:lnTo>
                    <a:lnTo>
                      <a:pt x="57" y="878"/>
                    </a:lnTo>
                    <a:lnTo>
                      <a:pt x="114" y="935"/>
                    </a:lnTo>
                    <a:lnTo>
                      <a:pt x="0" y="1048"/>
                    </a:lnTo>
                    <a:lnTo>
                      <a:pt x="0" y="1219"/>
                    </a:lnTo>
                    <a:lnTo>
                      <a:pt x="57" y="1219"/>
                    </a:lnTo>
                    <a:lnTo>
                      <a:pt x="57" y="1389"/>
                    </a:lnTo>
                    <a:lnTo>
                      <a:pt x="199" y="1672"/>
                    </a:lnTo>
                    <a:lnTo>
                      <a:pt x="255" y="1672"/>
                    </a:lnTo>
                    <a:lnTo>
                      <a:pt x="369" y="1559"/>
                    </a:lnTo>
                    <a:lnTo>
                      <a:pt x="454" y="1502"/>
                    </a:lnTo>
                    <a:lnTo>
                      <a:pt x="510" y="1332"/>
                    </a:lnTo>
                    <a:lnTo>
                      <a:pt x="482" y="1275"/>
                    </a:lnTo>
                    <a:lnTo>
                      <a:pt x="510" y="1219"/>
                    </a:lnTo>
                    <a:lnTo>
                      <a:pt x="482" y="1105"/>
                    </a:lnTo>
                    <a:lnTo>
                      <a:pt x="510" y="1077"/>
                    </a:lnTo>
                    <a:lnTo>
                      <a:pt x="482" y="1020"/>
                    </a:lnTo>
                    <a:lnTo>
                      <a:pt x="510" y="992"/>
                    </a:lnTo>
                    <a:lnTo>
                      <a:pt x="539" y="907"/>
                    </a:lnTo>
                    <a:lnTo>
                      <a:pt x="567" y="765"/>
                    </a:lnTo>
                    <a:lnTo>
                      <a:pt x="510" y="708"/>
                    </a:lnTo>
                    <a:lnTo>
                      <a:pt x="510" y="623"/>
                    </a:lnTo>
                    <a:lnTo>
                      <a:pt x="482" y="538"/>
                    </a:lnTo>
                    <a:lnTo>
                      <a:pt x="539" y="368"/>
                    </a:lnTo>
                    <a:lnTo>
                      <a:pt x="425" y="368"/>
                    </a:lnTo>
                    <a:lnTo>
                      <a:pt x="425" y="226"/>
                    </a:lnTo>
                    <a:lnTo>
                      <a:pt x="482" y="170"/>
                    </a:lnTo>
                    <a:lnTo>
                      <a:pt x="425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279" y="2202"/>
                <a:ext cx="1134" cy="2041"/>
              </a:xfrm>
              <a:custGeom>
                <a:avLst/>
                <a:gdLst>
                  <a:gd name="T0" fmla="*/ 85 w 1134"/>
                  <a:gd name="T1" fmla="*/ 1871 h 2041"/>
                  <a:gd name="T2" fmla="*/ 85 w 1134"/>
                  <a:gd name="T3" fmla="*/ 1758 h 2041"/>
                  <a:gd name="T4" fmla="*/ 85 w 1134"/>
                  <a:gd name="T5" fmla="*/ 1616 h 2041"/>
                  <a:gd name="T6" fmla="*/ 85 w 1134"/>
                  <a:gd name="T7" fmla="*/ 1531 h 2041"/>
                  <a:gd name="T8" fmla="*/ 85 w 1134"/>
                  <a:gd name="T9" fmla="*/ 1247 h 2041"/>
                  <a:gd name="T10" fmla="*/ 57 w 1134"/>
                  <a:gd name="T11" fmla="*/ 1077 h 2041"/>
                  <a:gd name="T12" fmla="*/ 0 w 1134"/>
                  <a:gd name="T13" fmla="*/ 907 h 2041"/>
                  <a:gd name="T14" fmla="*/ 57 w 1134"/>
                  <a:gd name="T15" fmla="*/ 709 h 2041"/>
                  <a:gd name="T16" fmla="*/ 142 w 1134"/>
                  <a:gd name="T17" fmla="*/ 425 h 2041"/>
                  <a:gd name="T18" fmla="*/ 199 w 1134"/>
                  <a:gd name="T19" fmla="*/ 397 h 2041"/>
                  <a:gd name="T20" fmla="*/ 284 w 1134"/>
                  <a:gd name="T21" fmla="*/ 255 h 2041"/>
                  <a:gd name="T22" fmla="*/ 227 w 1134"/>
                  <a:gd name="T23" fmla="*/ 170 h 2041"/>
                  <a:gd name="T24" fmla="*/ 341 w 1134"/>
                  <a:gd name="T25" fmla="*/ 255 h 2041"/>
                  <a:gd name="T26" fmla="*/ 511 w 1134"/>
                  <a:gd name="T27" fmla="*/ 198 h 2041"/>
                  <a:gd name="T28" fmla="*/ 397 w 1134"/>
                  <a:gd name="T29" fmla="*/ 28 h 2041"/>
                  <a:gd name="T30" fmla="*/ 511 w 1134"/>
                  <a:gd name="T31" fmla="*/ 28 h 2041"/>
                  <a:gd name="T32" fmla="*/ 596 w 1134"/>
                  <a:gd name="T33" fmla="*/ 255 h 2041"/>
                  <a:gd name="T34" fmla="*/ 794 w 1134"/>
                  <a:gd name="T35" fmla="*/ 170 h 2041"/>
                  <a:gd name="T36" fmla="*/ 879 w 1134"/>
                  <a:gd name="T37" fmla="*/ 340 h 2041"/>
                  <a:gd name="T38" fmla="*/ 908 w 1134"/>
                  <a:gd name="T39" fmla="*/ 425 h 2041"/>
                  <a:gd name="T40" fmla="*/ 766 w 1134"/>
                  <a:gd name="T41" fmla="*/ 652 h 2041"/>
                  <a:gd name="T42" fmla="*/ 964 w 1134"/>
                  <a:gd name="T43" fmla="*/ 907 h 2041"/>
                  <a:gd name="T44" fmla="*/ 993 w 1134"/>
                  <a:gd name="T45" fmla="*/ 822 h 2041"/>
                  <a:gd name="T46" fmla="*/ 1134 w 1134"/>
                  <a:gd name="T47" fmla="*/ 964 h 2041"/>
                  <a:gd name="T48" fmla="*/ 1021 w 1134"/>
                  <a:gd name="T49" fmla="*/ 1105 h 2041"/>
                  <a:gd name="T50" fmla="*/ 1078 w 1134"/>
                  <a:gd name="T51" fmla="*/ 1276 h 2041"/>
                  <a:gd name="T52" fmla="*/ 1021 w 1134"/>
                  <a:gd name="T53" fmla="*/ 1587 h 2041"/>
                  <a:gd name="T54" fmla="*/ 794 w 1134"/>
                  <a:gd name="T55" fmla="*/ 1531 h 2041"/>
                  <a:gd name="T56" fmla="*/ 539 w 1134"/>
                  <a:gd name="T57" fmla="*/ 1644 h 2041"/>
                  <a:gd name="T58" fmla="*/ 426 w 1134"/>
                  <a:gd name="T59" fmla="*/ 1729 h 2041"/>
                  <a:gd name="T60" fmla="*/ 482 w 1134"/>
                  <a:gd name="T61" fmla="*/ 1871 h 2041"/>
                  <a:gd name="T62" fmla="*/ 454 w 1134"/>
                  <a:gd name="T63" fmla="*/ 2013 h 2041"/>
                  <a:gd name="T64" fmla="*/ 312 w 1134"/>
                  <a:gd name="T65" fmla="*/ 2013 h 2041"/>
                  <a:gd name="T66" fmla="*/ 29 w 1134"/>
                  <a:gd name="T67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2041">
                    <a:moveTo>
                      <a:pt x="29" y="2041"/>
                    </a:moveTo>
                    <a:lnTo>
                      <a:pt x="85" y="1871"/>
                    </a:lnTo>
                    <a:lnTo>
                      <a:pt x="57" y="1814"/>
                    </a:lnTo>
                    <a:lnTo>
                      <a:pt x="85" y="1758"/>
                    </a:lnTo>
                    <a:lnTo>
                      <a:pt x="57" y="1644"/>
                    </a:lnTo>
                    <a:lnTo>
                      <a:pt x="85" y="1616"/>
                    </a:lnTo>
                    <a:lnTo>
                      <a:pt x="57" y="1559"/>
                    </a:lnTo>
                    <a:lnTo>
                      <a:pt x="85" y="1531"/>
                    </a:lnTo>
                    <a:lnTo>
                      <a:pt x="142" y="1304"/>
                    </a:lnTo>
                    <a:lnTo>
                      <a:pt x="85" y="1247"/>
                    </a:lnTo>
                    <a:lnTo>
                      <a:pt x="85" y="1162"/>
                    </a:lnTo>
                    <a:lnTo>
                      <a:pt x="57" y="1077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765"/>
                    </a:lnTo>
                    <a:lnTo>
                      <a:pt x="57" y="709"/>
                    </a:lnTo>
                    <a:lnTo>
                      <a:pt x="0" y="624"/>
                    </a:lnTo>
                    <a:lnTo>
                      <a:pt x="142" y="425"/>
                    </a:lnTo>
                    <a:lnTo>
                      <a:pt x="170" y="482"/>
                    </a:lnTo>
                    <a:lnTo>
                      <a:pt x="199" y="397"/>
                    </a:lnTo>
                    <a:lnTo>
                      <a:pt x="256" y="368"/>
                    </a:lnTo>
                    <a:lnTo>
                      <a:pt x="284" y="255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12" y="198"/>
                    </a:lnTo>
                    <a:lnTo>
                      <a:pt x="341" y="255"/>
                    </a:lnTo>
                    <a:lnTo>
                      <a:pt x="426" y="255"/>
                    </a:lnTo>
                    <a:lnTo>
                      <a:pt x="511" y="198"/>
                    </a:lnTo>
                    <a:lnTo>
                      <a:pt x="454" y="142"/>
                    </a:lnTo>
                    <a:lnTo>
                      <a:pt x="397" y="28"/>
                    </a:lnTo>
                    <a:lnTo>
                      <a:pt x="426" y="0"/>
                    </a:lnTo>
                    <a:lnTo>
                      <a:pt x="511" y="28"/>
                    </a:lnTo>
                    <a:lnTo>
                      <a:pt x="567" y="255"/>
                    </a:lnTo>
                    <a:lnTo>
                      <a:pt x="596" y="255"/>
                    </a:lnTo>
                    <a:lnTo>
                      <a:pt x="681" y="312"/>
                    </a:lnTo>
                    <a:lnTo>
                      <a:pt x="794" y="170"/>
                    </a:lnTo>
                    <a:lnTo>
                      <a:pt x="879" y="255"/>
                    </a:lnTo>
                    <a:lnTo>
                      <a:pt x="879" y="340"/>
                    </a:lnTo>
                    <a:lnTo>
                      <a:pt x="936" y="368"/>
                    </a:lnTo>
                    <a:lnTo>
                      <a:pt x="908" y="425"/>
                    </a:lnTo>
                    <a:lnTo>
                      <a:pt x="936" y="510"/>
                    </a:lnTo>
                    <a:lnTo>
                      <a:pt x="766" y="652"/>
                    </a:lnTo>
                    <a:lnTo>
                      <a:pt x="879" y="907"/>
                    </a:lnTo>
                    <a:lnTo>
                      <a:pt x="964" y="907"/>
                    </a:lnTo>
                    <a:lnTo>
                      <a:pt x="964" y="822"/>
                    </a:lnTo>
                    <a:lnTo>
                      <a:pt x="993" y="822"/>
                    </a:lnTo>
                    <a:lnTo>
                      <a:pt x="1049" y="935"/>
                    </a:lnTo>
                    <a:lnTo>
                      <a:pt x="1134" y="964"/>
                    </a:lnTo>
                    <a:lnTo>
                      <a:pt x="1078" y="1077"/>
                    </a:lnTo>
                    <a:lnTo>
                      <a:pt x="1021" y="1105"/>
                    </a:lnTo>
                    <a:lnTo>
                      <a:pt x="993" y="1191"/>
                    </a:lnTo>
                    <a:lnTo>
                      <a:pt x="1078" y="1276"/>
                    </a:lnTo>
                    <a:lnTo>
                      <a:pt x="1021" y="1361"/>
                    </a:lnTo>
                    <a:lnTo>
                      <a:pt x="1021" y="1587"/>
                    </a:lnTo>
                    <a:lnTo>
                      <a:pt x="908" y="1531"/>
                    </a:lnTo>
                    <a:lnTo>
                      <a:pt x="794" y="1531"/>
                    </a:lnTo>
                    <a:lnTo>
                      <a:pt x="624" y="1644"/>
                    </a:lnTo>
                    <a:lnTo>
                      <a:pt x="539" y="1644"/>
                    </a:lnTo>
                    <a:lnTo>
                      <a:pt x="539" y="1701"/>
                    </a:lnTo>
                    <a:lnTo>
                      <a:pt x="426" y="1729"/>
                    </a:lnTo>
                    <a:lnTo>
                      <a:pt x="511" y="1843"/>
                    </a:lnTo>
                    <a:lnTo>
                      <a:pt x="482" y="1871"/>
                    </a:lnTo>
                    <a:lnTo>
                      <a:pt x="482" y="1984"/>
                    </a:lnTo>
                    <a:lnTo>
                      <a:pt x="454" y="2013"/>
                    </a:lnTo>
                    <a:lnTo>
                      <a:pt x="341" y="1984"/>
                    </a:lnTo>
                    <a:lnTo>
                      <a:pt x="312" y="2013"/>
                    </a:lnTo>
                    <a:lnTo>
                      <a:pt x="114" y="1956"/>
                    </a:lnTo>
                    <a:lnTo>
                      <a:pt x="29" y="20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5705" y="3137"/>
                <a:ext cx="1984" cy="1248"/>
              </a:xfrm>
              <a:custGeom>
                <a:avLst/>
                <a:gdLst>
                  <a:gd name="T0" fmla="*/ 708 w 1984"/>
                  <a:gd name="T1" fmla="*/ 29 h 1248"/>
                  <a:gd name="T2" fmla="*/ 652 w 1984"/>
                  <a:gd name="T3" fmla="*/ 142 h 1248"/>
                  <a:gd name="T4" fmla="*/ 595 w 1984"/>
                  <a:gd name="T5" fmla="*/ 170 h 1248"/>
                  <a:gd name="T6" fmla="*/ 567 w 1984"/>
                  <a:gd name="T7" fmla="*/ 256 h 1248"/>
                  <a:gd name="T8" fmla="*/ 652 w 1984"/>
                  <a:gd name="T9" fmla="*/ 341 h 1248"/>
                  <a:gd name="T10" fmla="*/ 595 w 1984"/>
                  <a:gd name="T11" fmla="*/ 426 h 1248"/>
                  <a:gd name="T12" fmla="*/ 595 w 1984"/>
                  <a:gd name="T13" fmla="*/ 652 h 1248"/>
                  <a:gd name="T14" fmla="*/ 482 w 1984"/>
                  <a:gd name="T15" fmla="*/ 596 h 1248"/>
                  <a:gd name="T16" fmla="*/ 368 w 1984"/>
                  <a:gd name="T17" fmla="*/ 596 h 1248"/>
                  <a:gd name="T18" fmla="*/ 198 w 1984"/>
                  <a:gd name="T19" fmla="*/ 709 h 1248"/>
                  <a:gd name="T20" fmla="*/ 113 w 1984"/>
                  <a:gd name="T21" fmla="*/ 709 h 1248"/>
                  <a:gd name="T22" fmla="*/ 113 w 1984"/>
                  <a:gd name="T23" fmla="*/ 766 h 1248"/>
                  <a:gd name="T24" fmla="*/ 0 w 1984"/>
                  <a:gd name="T25" fmla="*/ 794 h 1248"/>
                  <a:gd name="T26" fmla="*/ 85 w 1984"/>
                  <a:gd name="T27" fmla="*/ 908 h 1248"/>
                  <a:gd name="T28" fmla="*/ 56 w 1984"/>
                  <a:gd name="T29" fmla="*/ 936 h 1248"/>
                  <a:gd name="T30" fmla="*/ 56 w 1984"/>
                  <a:gd name="T31" fmla="*/ 1049 h 1248"/>
                  <a:gd name="T32" fmla="*/ 170 w 1984"/>
                  <a:gd name="T33" fmla="*/ 993 h 1248"/>
                  <a:gd name="T34" fmla="*/ 340 w 1984"/>
                  <a:gd name="T35" fmla="*/ 1021 h 1248"/>
                  <a:gd name="T36" fmla="*/ 510 w 1984"/>
                  <a:gd name="T37" fmla="*/ 993 h 1248"/>
                  <a:gd name="T38" fmla="*/ 595 w 1984"/>
                  <a:gd name="T39" fmla="*/ 1078 h 1248"/>
                  <a:gd name="T40" fmla="*/ 708 w 1984"/>
                  <a:gd name="T41" fmla="*/ 993 h 1248"/>
                  <a:gd name="T42" fmla="*/ 765 w 1984"/>
                  <a:gd name="T43" fmla="*/ 1021 h 1248"/>
                  <a:gd name="T44" fmla="*/ 765 w 1984"/>
                  <a:gd name="T45" fmla="*/ 1134 h 1248"/>
                  <a:gd name="T46" fmla="*/ 850 w 1984"/>
                  <a:gd name="T47" fmla="*/ 1106 h 1248"/>
                  <a:gd name="T48" fmla="*/ 907 w 1984"/>
                  <a:gd name="T49" fmla="*/ 1021 h 1248"/>
                  <a:gd name="T50" fmla="*/ 1049 w 1984"/>
                  <a:gd name="T51" fmla="*/ 1078 h 1248"/>
                  <a:gd name="T52" fmla="*/ 1105 w 1984"/>
                  <a:gd name="T53" fmla="*/ 1049 h 1248"/>
                  <a:gd name="T54" fmla="*/ 1190 w 1984"/>
                  <a:gd name="T55" fmla="*/ 1078 h 1248"/>
                  <a:gd name="T56" fmla="*/ 1219 w 1984"/>
                  <a:gd name="T57" fmla="*/ 964 h 1248"/>
                  <a:gd name="T58" fmla="*/ 1275 w 1984"/>
                  <a:gd name="T59" fmla="*/ 964 h 1248"/>
                  <a:gd name="T60" fmla="*/ 1417 w 1984"/>
                  <a:gd name="T61" fmla="*/ 1078 h 1248"/>
                  <a:gd name="T62" fmla="*/ 1502 w 1984"/>
                  <a:gd name="T63" fmla="*/ 1078 h 1248"/>
                  <a:gd name="T64" fmla="*/ 1502 w 1984"/>
                  <a:gd name="T65" fmla="*/ 1163 h 1248"/>
                  <a:gd name="T66" fmla="*/ 1587 w 1984"/>
                  <a:gd name="T67" fmla="*/ 1191 h 1248"/>
                  <a:gd name="T68" fmla="*/ 1644 w 1984"/>
                  <a:gd name="T69" fmla="*/ 1134 h 1248"/>
                  <a:gd name="T70" fmla="*/ 1729 w 1984"/>
                  <a:gd name="T71" fmla="*/ 1248 h 1248"/>
                  <a:gd name="T72" fmla="*/ 1814 w 1984"/>
                  <a:gd name="T73" fmla="*/ 1248 h 1248"/>
                  <a:gd name="T74" fmla="*/ 1842 w 1984"/>
                  <a:gd name="T75" fmla="*/ 1106 h 1248"/>
                  <a:gd name="T76" fmla="*/ 1927 w 1984"/>
                  <a:gd name="T77" fmla="*/ 1106 h 1248"/>
                  <a:gd name="T78" fmla="*/ 1927 w 1984"/>
                  <a:gd name="T79" fmla="*/ 1021 h 1248"/>
                  <a:gd name="T80" fmla="*/ 1899 w 1984"/>
                  <a:gd name="T81" fmla="*/ 964 h 1248"/>
                  <a:gd name="T82" fmla="*/ 1956 w 1984"/>
                  <a:gd name="T83" fmla="*/ 879 h 1248"/>
                  <a:gd name="T84" fmla="*/ 1984 w 1984"/>
                  <a:gd name="T85" fmla="*/ 709 h 1248"/>
                  <a:gd name="T86" fmla="*/ 1927 w 1984"/>
                  <a:gd name="T87" fmla="*/ 709 h 1248"/>
                  <a:gd name="T88" fmla="*/ 1701 w 1984"/>
                  <a:gd name="T89" fmla="*/ 539 h 1248"/>
                  <a:gd name="T90" fmla="*/ 1701 w 1984"/>
                  <a:gd name="T91" fmla="*/ 482 h 1248"/>
                  <a:gd name="T92" fmla="*/ 1757 w 1984"/>
                  <a:gd name="T93" fmla="*/ 454 h 1248"/>
                  <a:gd name="T94" fmla="*/ 1701 w 1984"/>
                  <a:gd name="T95" fmla="*/ 397 h 1248"/>
                  <a:gd name="T96" fmla="*/ 1616 w 1984"/>
                  <a:gd name="T97" fmla="*/ 397 h 1248"/>
                  <a:gd name="T98" fmla="*/ 1587 w 1984"/>
                  <a:gd name="T99" fmla="*/ 256 h 1248"/>
                  <a:gd name="T100" fmla="*/ 1474 w 1984"/>
                  <a:gd name="T101" fmla="*/ 170 h 1248"/>
                  <a:gd name="T102" fmla="*/ 1417 w 1984"/>
                  <a:gd name="T103" fmla="*/ 199 h 1248"/>
                  <a:gd name="T104" fmla="*/ 1445 w 1984"/>
                  <a:gd name="T105" fmla="*/ 256 h 1248"/>
                  <a:gd name="T106" fmla="*/ 1332 w 1984"/>
                  <a:gd name="T107" fmla="*/ 284 h 1248"/>
                  <a:gd name="T108" fmla="*/ 1304 w 1984"/>
                  <a:gd name="T109" fmla="*/ 256 h 1248"/>
                  <a:gd name="T110" fmla="*/ 1219 w 1984"/>
                  <a:gd name="T111" fmla="*/ 284 h 1248"/>
                  <a:gd name="T112" fmla="*/ 1077 w 1984"/>
                  <a:gd name="T113" fmla="*/ 199 h 1248"/>
                  <a:gd name="T114" fmla="*/ 850 w 1984"/>
                  <a:gd name="T115" fmla="*/ 0 h 1248"/>
                  <a:gd name="T116" fmla="*/ 765 w 1984"/>
                  <a:gd name="T117" fmla="*/ 57 h 1248"/>
                  <a:gd name="T118" fmla="*/ 708 w 1984"/>
                  <a:gd name="T119" fmla="*/ 29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84" h="1248">
                    <a:moveTo>
                      <a:pt x="708" y="29"/>
                    </a:moveTo>
                    <a:lnTo>
                      <a:pt x="652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652" y="341"/>
                    </a:lnTo>
                    <a:lnTo>
                      <a:pt x="595" y="426"/>
                    </a:lnTo>
                    <a:lnTo>
                      <a:pt x="595" y="652"/>
                    </a:lnTo>
                    <a:lnTo>
                      <a:pt x="482" y="596"/>
                    </a:lnTo>
                    <a:lnTo>
                      <a:pt x="368" y="596"/>
                    </a:lnTo>
                    <a:lnTo>
                      <a:pt x="198" y="709"/>
                    </a:lnTo>
                    <a:lnTo>
                      <a:pt x="113" y="709"/>
                    </a:lnTo>
                    <a:lnTo>
                      <a:pt x="113" y="766"/>
                    </a:lnTo>
                    <a:lnTo>
                      <a:pt x="0" y="794"/>
                    </a:lnTo>
                    <a:lnTo>
                      <a:pt x="85" y="908"/>
                    </a:lnTo>
                    <a:lnTo>
                      <a:pt x="56" y="936"/>
                    </a:lnTo>
                    <a:lnTo>
                      <a:pt x="56" y="1049"/>
                    </a:lnTo>
                    <a:lnTo>
                      <a:pt x="170" y="993"/>
                    </a:lnTo>
                    <a:lnTo>
                      <a:pt x="340" y="1021"/>
                    </a:lnTo>
                    <a:lnTo>
                      <a:pt x="510" y="993"/>
                    </a:lnTo>
                    <a:lnTo>
                      <a:pt x="595" y="1078"/>
                    </a:lnTo>
                    <a:lnTo>
                      <a:pt x="708" y="993"/>
                    </a:lnTo>
                    <a:lnTo>
                      <a:pt x="765" y="1021"/>
                    </a:lnTo>
                    <a:lnTo>
                      <a:pt x="765" y="1134"/>
                    </a:lnTo>
                    <a:lnTo>
                      <a:pt x="850" y="1106"/>
                    </a:lnTo>
                    <a:lnTo>
                      <a:pt x="907" y="1021"/>
                    </a:lnTo>
                    <a:lnTo>
                      <a:pt x="1049" y="1078"/>
                    </a:lnTo>
                    <a:lnTo>
                      <a:pt x="1105" y="1049"/>
                    </a:lnTo>
                    <a:lnTo>
                      <a:pt x="1190" y="1078"/>
                    </a:lnTo>
                    <a:lnTo>
                      <a:pt x="1219" y="964"/>
                    </a:lnTo>
                    <a:lnTo>
                      <a:pt x="1275" y="964"/>
                    </a:lnTo>
                    <a:lnTo>
                      <a:pt x="1417" y="1078"/>
                    </a:lnTo>
                    <a:lnTo>
                      <a:pt x="1502" y="1078"/>
                    </a:lnTo>
                    <a:lnTo>
                      <a:pt x="1502" y="1163"/>
                    </a:lnTo>
                    <a:lnTo>
                      <a:pt x="1587" y="1191"/>
                    </a:lnTo>
                    <a:lnTo>
                      <a:pt x="1644" y="1134"/>
                    </a:lnTo>
                    <a:lnTo>
                      <a:pt x="1729" y="1248"/>
                    </a:lnTo>
                    <a:lnTo>
                      <a:pt x="1814" y="1248"/>
                    </a:lnTo>
                    <a:lnTo>
                      <a:pt x="1842" y="1106"/>
                    </a:lnTo>
                    <a:lnTo>
                      <a:pt x="1927" y="1106"/>
                    </a:lnTo>
                    <a:lnTo>
                      <a:pt x="1927" y="1021"/>
                    </a:lnTo>
                    <a:lnTo>
                      <a:pt x="1899" y="964"/>
                    </a:lnTo>
                    <a:lnTo>
                      <a:pt x="1956" y="879"/>
                    </a:lnTo>
                    <a:lnTo>
                      <a:pt x="1984" y="709"/>
                    </a:lnTo>
                    <a:lnTo>
                      <a:pt x="1927" y="709"/>
                    </a:lnTo>
                    <a:lnTo>
                      <a:pt x="1701" y="539"/>
                    </a:lnTo>
                    <a:lnTo>
                      <a:pt x="1701" y="482"/>
                    </a:lnTo>
                    <a:lnTo>
                      <a:pt x="1757" y="454"/>
                    </a:lnTo>
                    <a:lnTo>
                      <a:pt x="1701" y="397"/>
                    </a:lnTo>
                    <a:lnTo>
                      <a:pt x="1616" y="397"/>
                    </a:lnTo>
                    <a:lnTo>
                      <a:pt x="1587" y="256"/>
                    </a:lnTo>
                    <a:lnTo>
                      <a:pt x="1474" y="170"/>
                    </a:lnTo>
                    <a:lnTo>
                      <a:pt x="1417" y="199"/>
                    </a:lnTo>
                    <a:lnTo>
                      <a:pt x="1445" y="256"/>
                    </a:lnTo>
                    <a:lnTo>
                      <a:pt x="1332" y="284"/>
                    </a:lnTo>
                    <a:lnTo>
                      <a:pt x="1304" y="256"/>
                    </a:lnTo>
                    <a:lnTo>
                      <a:pt x="1219" y="284"/>
                    </a:lnTo>
                    <a:lnTo>
                      <a:pt x="1077" y="199"/>
                    </a:lnTo>
                    <a:lnTo>
                      <a:pt x="850" y="0"/>
                    </a:lnTo>
                    <a:lnTo>
                      <a:pt x="765" y="57"/>
                    </a:lnTo>
                    <a:lnTo>
                      <a:pt x="708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4" name="グループ化 133"/>
            <p:cNvGrpSpPr/>
            <p:nvPr/>
          </p:nvGrpSpPr>
          <p:grpSpPr>
            <a:xfrm>
              <a:off x="1522527" y="888305"/>
              <a:ext cx="9980157" cy="7689652"/>
              <a:chOff x="1522527" y="888305"/>
              <a:chExt cx="9980157" cy="7689652"/>
            </a:xfrm>
          </p:grpSpPr>
          <p:grpSp>
            <p:nvGrpSpPr>
              <p:cNvPr id="135" name="グループ化 134"/>
              <p:cNvGrpSpPr/>
              <p:nvPr/>
            </p:nvGrpSpPr>
            <p:grpSpPr>
              <a:xfrm>
                <a:off x="1720850" y="974725"/>
                <a:ext cx="9575800" cy="7515225"/>
                <a:chOff x="1720850" y="974725"/>
                <a:chExt cx="9575800" cy="7515225"/>
              </a:xfrm>
            </p:grpSpPr>
            <p:grpSp>
              <p:nvGrpSpPr>
                <p:cNvPr id="155" name="Group 758"/>
                <p:cNvGrpSpPr>
                  <a:grpSpLocks/>
                </p:cNvGrpSpPr>
                <p:nvPr/>
              </p:nvGrpSpPr>
              <p:grpSpPr bwMode="auto">
                <a:xfrm>
                  <a:off x="3025775" y="5791200"/>
                  <a:ext cx="530225" cy="133350"/>
                  <a:chOff x="686" y="585"/>
                  <a:chExt cx="334" cy="84"/>
                </a:xfrm>
              </p:grpSpPr>
              <p:sp>
                <p:nvSpPr>
                  <p:cNvPr id="208" name="WordArt 75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585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  <p:sp>
                <p:nvSpPr>
                  <p:cNvPr id="209" name="WordArt 76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586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</p:grpSp>
            <p:grpSp>
              <p:nvGrpSpPr>
                <p:cNvPr id="156" name="Group 761"/>
                <p:cNvGrpSpPr>
                  <a:grpSpLocks/>
                </p:cNvGrpSpPr>
                <p:nvPr/>
              </p:nvGrpSpPr>
              <p:grpSpPr bwMode="auto">
                <a:xfrm>
                  <a:off x="6761163" y="4979988"/>
                  <a:ext cx="396875" cy="133350"/>
                  <a:chOff x="1366" y="585"/>
                  <a:chExt cx="250" cy="84"/>
                </a:xfrm>
              </p:grpSpPr>
              <p:sp>
                <p:nvSpPr>
                  <p:cNvPr id="206" name="WordArt 76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6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  <p:sp>
                <p:nvSpPr>
                  <p:cNvPr id="207" name="WordArt 76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7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</p:grpSp>
            <p:grpSp>
              <p:nvGrpSpPr>
                <p:cNvPr id="157" name="Group 764"/>
                <p:cNvGrpSpPr>
                  <a:grpSpLocks/>
                </p:cNvGrpSpPr>
                <p:nvPr/>
              </p:nvGrpSpPr>
              <p:grpSpPr bwMode="auto">
                <a:xfrm>
                  <a:off x="3970338" y="5295900"/>
                  <a:ext cx="396875" cy="133350"/>
                  <a:chOff x="1684" y="585"/>
                  <a:chExt cx="250" cy="84"/>
                </a:xfrm>
              </p:grpSpPr>
              <p:sp>
                <p:nvSpPr>
                  <p:cNvPr id="204" name="WordArt 76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205" name="WordArt 76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158" name="Group 767"/>
                <p:cNvGrpSpPr>
                  <a:grpSpLocks/>
                </p:cNvGrpSpPr>
                <p:nvPr/>
              </p:nvGrpSpPr>
              <p:grpSpPr bwMode="auto">
                <a:xfrm>
                  <a:off x="1720850" y="8356600"/>
                  <a:ext cx="530225" cy="133350"/>
                  <a:chOff x="686" y="842"/>
                  <a:chExt cx="334" cy="84"/>
                </a:xfrm>
              </p:grpSpPr>
              <p:sp>
                <p:nvSpPr>
                  <p:cNvPr id="202" name="WordArt 76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84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  <p:sp>
                <p:nvSpPr>
                  <p:cNvPr id="203" name="WordArt 76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84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</p:grpSp>
            <p:grpSp>
              <p:nvGrpSpPr>
                <p:cNvPr id="159" name="Group 770"/>
                <p:cNvGrpSpPr>
                  <a:grpSpLocks/>
                </p:cNvGrpSpPr>
                <p:nvPr/>
              </p:nvGrpSpPr>
              <p:grpSpPr bwMode="auto">
                <a:xfrm>
                  <a:off x="4691063" y="4305300"/>
                  <a:ext cx="396875" cy="133350"/>
                  <a:chOff x="1253" y="842"/>
                  <a:chExt cx="250" cy="84"/>
                </a:xfrm>
              </p:grpSpPr>
              <p:sp>
                <p:nvSpPr>
                  <p:cNvPr id="200" name="WordArt 77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  <p:sp>
                <p:nvSpPr>
                  <p:cNvPr id="201" name="WordArt 77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</p:grpSp>
            <p:grpSp>
              <p:nvGrpSpPr>
                <p:cNvPr id="160" name="Group 773"/>
                <p:cNvGrpSpPr>
                  <a:grpSpLocks/>
                </p:cNvGrpSpPr>
                <p:nvPr/>
              </p:nvGrpSpPr>
              <p:grpSpPr bwMode="auto">
                <a:xfrm>
                  <a:off x="2709863" y="6826250"/>
                  <a:ext cx="396875" cy="133350"/>
                  <a:chOff x="1684" y="842"/>
                  <a:chExt cx="250" cy="84"/>
                </a:xfrm>
              </p:grpSpPr>
              <p:sp>
                <p:nvSpPr>
                  <p:cNvPr id="198" name="WordArt 77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  <p:sp>
                <p:nvSpPr>
                  <p:cNvPr id="199" name="WordArt 77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</p:grpSp>
            <p:grpSp>
              <p:nvGrpSpPr>
                <p:cNvPr id="161" name="Group 776"/>
                <p:cNvGrpSpPr>
                  <a:grpSpLocks/>
                </p:cNvGrpSpPr>
                <p:nvPr/>
              </p:nvGrpSpPr>
              <p:grpSpPr bwMode="auto">
                <a:xfrm>
                  <a:off x="10766425" y="5970588"/>
                  <a:ext cx="530225" cy="133350"/>
                  <a:chOff x="686" y="1152"/>
                  <a:chExt cx="334" cy="84"/>
                </a:xfrm>
              </p:grpSpPr>
              <p:sp>
                <p:nvSpPr>
                  <p:cNvPr id="196" name="WordArt 77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15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  <p:sp>
                <p:nvSpPr>
                  <p:cNvPr id="197" name="WordArt 77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15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</p:grpSp>
            <p:grpSp>
              <p:nvGrpSpPr>
                <p:cNvPr id="162" name="Group 779"/>
                <p:cNvGrpSpPr>
                  <a:grpSpLocks/>
                </p:cNvGrpSpPr>
                <p:nvPr/>
              </p:nvGrpSpPr>
              <p:grpSpPr bwMode="auto">
                <a:xfrm>
                  <a:off x="9145588" y="974725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194" name="WordArt 78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195" name="WordArt 78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  <p:grpSp>
              <p:nvGrpSpPr>
                <p:cNvPr id="163" name="Group 782"/>
                <p:cNvGrpSpPr>
                  <a:grpSpLocks/>
                </p:cNvGrpSpPr>
                <p:nvPr/>
              </p:nvGrpSpPr>
              <p:grpSpPr bwMode="auto">
                <a:xfrm>
                  <a:off x="6040438" y="2009775"/>
                  <a:ext cx="396875" cy="133350"/>
                  <a:chOff x="1684" y="1069"/>
                  <a:chExt cx="250" cy="84"/>
                </a:xfrm>
              </p:grpSpPr>
              <p:sp>
                <p:nvSpPr>
                  <p:cNvPr id="192" name="WordArt 78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  <p:sp>
                <p:nvSpPr>
                  <p:cNvPr id="193" name="WordArt 78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</p:grpSp>
            <p:sp>
              <p:nvSpPr>
                <p:cNvPr id="164" name="WordArt 78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956801" y="1470034"/>
                  <a:ext cx="528638" cy="13176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小豆島町</a:t>
                  </a:r>
                </a:p>
              </p:txBody>
            </p:sp>
            <p:grpSp>
              <p:nvGrpSpPr>
                <p:cNvPr id="165" name="Group 788"/>
                <p:cNvGrpSpPr>
                  <a:grpSpLocks/>
                </p:cNvGrpSpPr>
                <p:nvPr/>
              </p:nvGrpSpPr>
              <p:grpSpPr bwMode="auto">
                <a:xfrm>
                  <a:off x="5591175" y="5970588"/>
                  <a:ext cx="396875" cy="133350"/>
                  <a:chOff x="1253" y="1379"/>
                  <a:chExt cx="250" cy="84"/>
                </a:xfrm>
              </p:grpSpPr>
              <p:sp>
                <p:nvSpPr>
                  <p:cNvPr id="190" name="WordArt 78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  <p:sp>
                <p:nvSpPr>
                  <p:cNvPr id="191" name="WordArt 79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</p:grpSp>
            <p:grpSp>
              <p:nvGrpSpPr>
                <p:cNvPr id="166" name="Group 791"/>
                <p:cNvGrpSpPr>
                  <a:grpSpLocks/>
                </p:cNvGrpSpPr>
                <p:nvPr/>
              </p:nvGrpSpPr>
              <p:grpSpPr bwMode="auto">
                <a:xfrm>
                  <a:off x="7975600" y="5700713"/>
                  <a:ext cx="396875" cy="133350"/>
                  <a:chOff x="1684" y="1379"/>
                  <a:chExt cx="250" cy="84"/>
                </a:xfrm>
              </p:grpSpPr>
              <p:sp>
                <p:nvSpPr>
                  <p:cNvPr id="188" name="WordArt 79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  <p:sp>
                <p:nvSpPr>
                  <p:cNvPr id="189" name="WordArt 79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</p:grpSp>
            <p:grpSp>
              <p:nvGrpSpPr>
                <p:cNvPr id="167" name="Group 794"/>
                <p:cNvGrpSpPr>
                  <a:grpSpLocks/>
                </p:cNvGrpSpPr>
                <p:nvPr/>
              </p:nvGrpSpPr>
              <p:grpSpPr bwMode="auto">
                <a:xfrm>
                  <a:off x="2530475" y="5205413"/>
                  <a:ext cx="530225" cy="133350"/>
                  <a:chOff x="686" y="1719"/>
                  <a:chExt cx="334" cy="84"/>
                </a:xfrm>
              </p:grpSpPr>
              <p:sp>
                <p:nvSpPr>
                  <p:cNvPr id="186" name="WordArt 79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719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  <p:sp>
                <p:nvSpPr>
                  <p:cNvPr id="187" name="WordArt 79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720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</p:grpSp>
            <p:grpSp>
              <p:nvGrpSpPr>
                <p:cNvPr id="168" name="Group 797"/>
                <p:cNvGrpSpPr>
                  <a:grpSpLocks/>
                </p:cNvGrpSpPr>
                <p:nvPr/>
              </p:nvGrpSpPr>
              <p:grpSpPr bwMode="auto">
                <a:xfrm>
                  <a:off x="3656013" y="6330950"/>
                  <a:ext cx="396875" cy="133350"/>
                  <a:chOff x="1253" y="1636"/>
                  <a:chExt cx="250" cy="84"/>
                </a:xfrm>
              </p:grpSpPr>
              <p:sp>
                <p:nvSpPr>
                  <p:cNvPr id="184" name="WordArt 79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636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  <p:sp>
                <p:nvSpPr>
                  <p:cNvPr id="185" name="WordArt 79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637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</p:grpSp>
            <p:grpSp>
              <p:nvGrpSpPr>
                <p:cNvPr id="169" name="Group 800"/>
                <p:cNvGrpSpPr>
                  <a:grpSpLocks/>
                </p:cNvGrpSpPr>
                <p:nvPr/>
              </p:nvGrpSpPr>
              <p:grpSpPr bwMode="auto">
                <a:xfrm>
                  <a:off x="3656013" y="4395788"/>
                  <a:ext cx="530225" cy="133350"/>
                  <a:chOff x="686" y="1863"/>
                  <a:chExt cx="334" cy="84"/>
                </a:xfrm>
              </p:grpSpPr>
              <p:sp>
                <p:nvSpPr>
                  <p:cNvPr id="182" name="WordArt 80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86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  <p:sp>
                <p:nvSpPr>
                  <p:cNvPr id="183" name="WordArt 80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86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</p:grpSp>
            <p:grpSp>
              <p:nvGrpSpPr>
                <p:cNvPr id="170" name="Group 803"/>
                <p:cNvGrpSpPr>
                  <a:grpSpLocks/>
                </p:cNvGrpSpPr>
                <p:nvPr/>
              </p:nvGrpSpPr>
              <p:grpSpPr bwMode="auto">
                <a:xfrm>
                  <a:off x="4691063" y="7050088"/>
                  <a:ext cx="530225" cy="133350"/>
                  <a:chOff x="686" y="2400"/>
                  <a:chExt cx="334" cy="84"/>
                </a:xfrm>
              </p:grpSpPr>
              <p:sp>
                <p:nvSpPr>
                  <p:cNvPr id="180" name="WordArt 80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400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  <p:sp>
                <p:nvSpPr>
                  <p:cNvPr id="181" name="WordArt 80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401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</p:grpSp>
            <p:grpSp>
              <p:nvGrpSpPr>
                <p:cNvPr id="171" name="Group 806"/>
                <p:cNvGrpSpPr>
                  <a:grpSpLocks/>
                </p:cNvGrpSpPr>
                <p:nvPr/>
              </p:nvGrpSpPr>
              <p:grpSpPr bwMode="auto">
                <a:xfrm>
                  <a:off x="9010650" y="5249863"/>
                  <a:ext cx="530225" cy="133350"/>
                  <a:chOff x="686" y="2173"/>
                  <a:chExt cx="334" cy="84"/>
                </a:xfrm>
              </p:grpSpPr>
              <p:sp>
                <p:nvSpPr>
                  <p:cNvPr id="178" name="WordArt 80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17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  <p:sp>
                <p:nvSpPr>
                  <p:cNvPr id="179" name="WordArt 80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17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</p:grpSp>
            <p:grpSp>
              <p:nvGrpSpPr>
                <p:cNvPr id="172" name="Group 809"/>
                <p:cNvGrpSpPr>
                  <a:grpSpLocks/>
                </p:cNvGrpSpPr>
                <p:nvPr/>
              </p:nvGrpSpPr>
              <p:grpSpPr bwMode="auto">
                <a:xfrm>
                  <a:off x="2620963" y="3360738"/>
                  <a:ext cx="396875" cy="133350"/>
                  <a:chOff x="1684" y="585"/>
                  <a:chExt cx="250" cy="84"/>
                </a:xfrm>
              </p:grpSpPr>
              <p:sp>
                <p:nvSpPr>
                  <p:cNvPr id="176" name="WordArt 81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177" name="WordArt 81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173" name="Group 812"/>
                <p:cNvGrpSpPr>
                  <a:grpSpLocks/>
                </p:cNvGrpSpPr>
                <p:nvPr/>
              </p:nvGrpSpPr>
              <p:grpSpPr bwMode="auto">
                <a:xfrm>
                  <a:off x="7480300" y="1560513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174" name="WordArt 81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175" name="WordArt 81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</p:grpSp>
          <p:sp>
            <p:nvSpPr>
              <p:cNvPr id="136" name="正方形/長方形 135"/>
              <p:cNvSpPr/>
              <p:nvPr/>
            </p:nvSpPr>
            <p:spPr>
              <a:xfrm>
                <a:off x="6544115" y="4916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532063" y="3297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4519039" y="42641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8810739" y="518702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さぬき市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2516512" y="6743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三豊市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5395795" y="5890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2330564" y="51149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多度津町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4313247" y="695801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まんのう町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3549076" y="6262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3363128" y="43222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5767050" y="1901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直島町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7854626" y="5616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8903712" y="888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10388276" y="589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東かがわ市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2794793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善通寺市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1522527" y="8270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観音寺市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3812382" y="5232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7210426" y="15147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9758477" y="14478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41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9888" y="344488"/>
            <a:ext cx="11836400" cy="8912225"/>
            <a:chOff x="369888" y="344488"/>
            <a:chExt cx="11836400" cy="8912225"/>
          </a:xfrm>
        </p:grpSpPr>
        <p:grpSp>
          <p:nvGrpSpPr>
            <p:cNvPr id="10997" name="Group 757"/>
            <p:cNvGrpSpPr>
              <a:grpSpLocks/>
            </p:cNvGrpSpPr>
            <p:nvPr/>
          </p:nvGrpSpPr>
          <p:grpSpPr bwMode="auto">
            <a:xfrm>
              <a:off x="369888" y="344488"/>
              <a:ext cx="11836400" cy="8912225"/>
              <a:chOff x="233" y="217"/>
              <a:chExt cx="7456" cy="5614"/>
            </a:xfrm>
          </p:grpSpPr>
          <p:sp>
            <p:nvSpPr>
              <p:cNvPr id="10947" name="Freeform 707"/>
              <p:cNvSpPr>
                <a:spLocks/>
              </p:cNvSpPr>
              <p:nvPr/>
            </p:nvSpPr>
            <p:spPr bwMode="auto">
              <a:xfrm>
                <a:off x="743" y="3052"/>
                <a:ext cx="341" cy="341"/>
              </a:xfrm>
              <a:custGeom>
                <a:avLst/>
                <a:gdLst>
                  <a:gd name="T0" fmla="*/ 85 w 341"/>
                  <a:gd name="T1" fmla="*/ 0 h 341"/>
                  <a:gd name="T2" fmla="*/ 29 w 341"/>
                  <a:gd name="T3" fmla="*/ 85 h 341"/>
                  <a:gd name="T4" fmla="*/ 57 w 341"/>
                  <a:gd name="T5" fmla="*/ 142 h 341"/>
                  <a:gd name="T6" fmla="*/ 0 w 341"/>
                  <a:gd name="T7" fmla="*/ 199 h 341"/>
                  <a:gd name="T8" fmla="*/ 57 w 341"/>
                  <a:gd name="T9" fmla="*/ 341 h 341"/>
                  <a:gd name="T10" fmla="*/ 142 w 341"/>
                  <a:gd name="T11" fmla="*/ 199 h 341"/>
                  <a:gd name="T12" fmla="*/ 199 w 341"/>
                  <a:gd name="T13" fmla="*/ 199 h 341"/>
                  <a:gd name="T14" fmla="*/ 312 w 341"/>
                  <a:gd name="T15" fmla="*/ 227 h 341"/>
                  <a:gd name="T16" fmla="*/ 341 w 341"/>
                  <a:gd name="T17" fmla="*/ 57 h 341"/>
                  <a:gd name="T18" fmla="*/ 256 w 341"/>
                  <a:gd name="T19" fmla="*/ 57 h 341"/>
                  <a:gd name="T20" fmla="*/ 199 w 341"/>
                  <a:gd name="T21" fmla="*/ 114 h 341"/>
                  <a:gd name="T22" fmla="*/ 114 w 341"/>
                  <a:gd name="T23" fmla="*/ 114 h 341"/>
                  <a:gd name="T24" fmla="*/ 142 w 341"/>
                  <a:gd name="T25" fmla="*/ 57 h 341"/>
                  <a:gd name="T26" fmla="*/ 171 w 341"/>
                  <a:gd name="T27" fmla="*/ 29 h 341"/>
                  <a:gd name="T28" fmla="*/ 85 w 341"/>
                  <a:gd name="T2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341">
                    <a:moveTo>
                      <a:pt x="85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57" y="341"/>
                    </a:lnTo>
                    <a:lnTo>
                      <a:pt x="142" y="199"/>
                    </a:lnTo>
                    <a:lnTo>
                      <a:pt x="199" y="199"/>
                    </a:lnTo>
                    <a:lnTo>
                      <a:pt x="312" y="227"/>
                    </a:lnTo>
                    <a:lnTo>
                      <a:pt x="341" y="57"/>
                    </a:lnTo>
                    <a:lnTo>
                      <a:pt x="256" y="57"/>
                    </a:lnTo>
                    <a:lnTo>
                      <a:pt x="199" y="114"/>
                    </a:lnTo>
                    <a:lnTo>
                      <a:pt x="114" y="114"/>
                    </a:lnTo>
                    <a:lnTo>
                      <a:pt x="142" y="57"/>
                    </a:lnTo>
                    <a:lnTo>
                      <a:pt x="171" y="29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1169" y="2627"/>
                <a:ext cx="113" cy="255"/>
              </a:xfrm>
              <a:custGeom>
                <a:avLst/>
                <a:gdLst>
                  <a:gd name="T0" fmla="*/ 0 w 113"/>
                  <a:gd name="T1" fmla="*/ 0 h 255"/>
                  <a:gd name="T2" fmla="*/ 0 w 113"/>
                  <a:gd name="T3" fmla="*/ 142 h 255"/>
                  <a:gd name="T4" fmla="*/ 56 w 113"/>
                  <a:gd name="T5" fmla="*/ 227 h 255"/>
                  <a:gd name="T6" fmla="*/ 113 w 113"/>
                  <a:gd name="T7" fmla="*/ 255 h 255"/>
                  <a:gd name="T8" fmla="*/ 113 w 113"/>
                  <a:gd name="T9" fmla="*/ 142 h 255"/>
                  <a:gd name="T10" fmla="*/ 0 w 113"/>
                  <a:gd name="T1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255">
                    <a:moveTo>
                      <a:pt x="0" y="0"/>
                    </a:moveTo>
                    <a:lnTo>
                      <a:pt x="0" y="142"/>
                    </a:lnTo>
                    <a:lnTo>
                      <a:pt x="56" y="227"/>
                    </a:lnTo>
                    <a:lnTo>
                      <a:pt x="113" y="255"/>
                    </a:lnTo>
                    <a:lnTo>
                      <a:pt x="113" y="1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49" name="Freeform 709"/>
              <p:cNvSpPr>
                <a:spLocks/>
              </p:cNvSpPr>
              <p:nvPr/>
            </p:nvSpPr>
            <p:spPr bwMode="auto">
              <a:xfrm>
                <a:off x="743" y="2344"/>
                <a:ext cx="142" cy="283"/>
              </a:xfrm>
              <a:custGeom>
                <a:avLst/>
                <a:gdLst>
                  <a:gd name="T0" fmla="*/ 29 w 142"/>
                  <a:gd name="T1" fmla="*/ 0 h 283"/>
                  <a:gd name="T2" fmla="*/ 0 w 142"/>
                  <a:gd name="T3" fmla="*/ 85 h 283"/>
                  <a:gd name="T4" fmla="*/ 0 w 142"/>
                  <a:gd name="T5" fmla="*/ 226 h 283"/>
                  <a:gd name="T6" fmla="*/ 57 w 142"/>
                  <a:gd name="T7" fmla="*/ 283 h 283"/>
                  <a:gd name="T8" fmla="*/ 142 w 142"/>
                  <a:gd name="T9" fmla="*/ 198 h 283"/>
                  <a:gd name="T10" fmla="*/ 29 w 142"/>
                  <a:gd name="T1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283">
                    <a:moveTo>
                      <a:pt x="29" y="0"/>
                    </a:moveTo>
                    <a:lnTo>
                      <a:pt x="0" y="85"/>
                    </a:lnTo>
                    <a:lnTo>
                      <a:pt x="0" y="226"/>
                    </a:lnTo>
                    <a:lnTo>
                      <a:pt x="57" y="283"/>
                    </a:lnTo>
                    <a:lnTo>
                      <a:pt x="142" y="19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3352" y="1917"/>
                <a:ext cx="2070" cy="2920"/>
              </a:xfrm>
              <a:custGeom>
                <a:avLst/>
                <a:gdLst>
                  <a:gd name="T0" fmla="*/ 907 w 2069"/>
                  <a:gd name="T1" fmla="*/ 2750 h 2920"/>
                  <a:gd name="T2" fmla="*/ 850 w 2069"/>
                  <a:gd name="T3" fmla="*/ 2609 h 2920"/>
                  <a:gd name="T4" fmla="*/ 793 w 2069"/>
                  <a:gd name="T5" fmla="*/ 2438 h 2920"/>
                  <a:gd name="T6" fmla="*/ 850 w 2069"/>
                  <a:gd name="T7" fmla="*/ 2297 h 2920"/>
                  <a:gd name="T8" fmla="*/ 737 w 2069"/>
                  <a:gd name="T9" fmla="*/ 2127 h 2920"/>
                  <a:gd name="T10" fmla="*/ 538 w 2069"/>
                  <a:gd name="T11" fmla="*/ 1645 h 2920"/>
                  <a:gd name="T12" fmla="*/ 623 w 2069"/>
                  <a:gd name="T13" fmla="*/ 1389 h 2920"/>
                  <a:gd name="T14" fmla="*/ 368 w 2069"/>
                  <a:gd name="T15" fmla="*/ 1361 h 2920"/>
                  <a:gd name="T16" fmla="*/ 141 w 2069"/>
                  <a:gd name="T17" fmla="*/ 1106 h 2920"/>
                  <a:gd name="T18" fmla="*/ 0 w 2069"/>
                  <a:gd name="T19" fmla="*/ 879 h 2920"/>
                  <a:gd name="T20" fmla="*/ 141 w 2069"/>
                  <a:gd name="T21" fmla="*/ 737 h 2920"/>
                  <a:gd name="T22" fmla="*/ 226 w 2069"/>
                  <a:gd name="T23" fmla="*/ 681 h 2920"/>
                  <a:gd name="T24" fmla="*/ 85 w 2069"/>
                  <a:gd name="T25" fmla="*/ 511 h 2920"/>
                  <a:gd name="T26" fmla="*/ 28 w 2069"/>
                  <a:gd name="T27" fmla="*/ 199 h 2920"/>
                  <a:gd name="T28" fmla="*/ 113 w 2069"/>
                  <a:gd name="T29" fmla="*/ 170 h 2920"/>
                  <a:gd name="T30" fmla="*/ 170 w 2069"/>
                  <a:gd name="T31" fmla="*/ 227 h 2920"/>
                  <a:gd name="T32" fmla="*/ 311 w 2069"/>
                  <a:gd name="T33" fmla="*/ 227 h 2920"/>
                  <a:gd name="T34" fmla="*/ 368 w 2069"/>
                  <a:gd name="T35" fmla="*/ 369 h 2920"/>
                  <a:gd name="T36" fmla="*/ 538 w 2069"/>
                  <a:gd name="T37" fmla="*/ 397 h 2920"/>
                  <a:gd name="T38" fmla="*/ 878 w 2069"/>
                  <a:gd name="T39" fmla="*/ 454 h 2920"/>
                  <a:gd name="T40" fmla="*/ 1134 w 2069"/>
                  <a:gd name="T41" fmla="*/ 369 h 2920"/>
                  <a:gd name="T42" fmla="*/ 1275 w 2069"/>
                  <a:gd name="T43" fmla="*/ 482 h 2920"/>
                  <a:gd name="T44" fmla="*/ 1417 w 2069"/>
                  <a:gd name="T45" fmla="*/ 341 h 2920"/>
                  <a:gd name="T46" fmla="*/ 1445 w 2069"/>
                  <a:gd name="T47" fmla="*/ 142 h 2920"/>
                  <a:gd name="T48" fmla="*/ 1587 w 2069"/>
                  <a:gd name="T49" fmla="*/ 397 h 2920"/>
                  <a:gd name="T50" fmla="*/ 1587 w 2069"/>
                  <a:gd name="T51" fmla="*/ 227 h 2920"/>
                  <a:gd name="T52" fmla="*/ 1672 w 2069"/>
                  <a:gd name="T53" fmla="*/ 85 h 2920"/>
                  <a:gd name="T54" fmla="*/ 1701 w 2069"/>
                  <a:gd name="T55" fmla="*/ 0 h 2920"/>
                  <a:gd name="T56" fmla="*/ 1984 w 2069"/>
                  <a:gd name="T57" fmla="*/ 85 h 2920"/>
                  <a:gd name="T58" fmla="*/ 1956 w 2069"/>
                  <a:gd name="T59" fmla="*/ 312 h 2920"/>
                  <a:gd name="T60" fmla="*/ 1927 w 2069"/>
                  <a:gd name="T61" fmla="*/ 539 h 2920"/>
                  <a:gd name="T62" fmla="*/ 2069 w 2069"/>
                  <a:gd name="T63" fmla="*/ 709 h 2920"/>
                  <a:gd name="T64" fmla="*/ 1842 w 2069"/>
                  <a:gd name="T65" fmla="*/ 879 h 2920"/>
                  <a:gd name="T66" fmla="*/ 1701 w 2069"/>
                  <a:gd name="T67" fmla="*/ 823 h 2920"/>
                  <a:gd name="T68" fmla="*/ 1701 w 2069"/>
                  <a:gd name="T69" fmla="*/ 964 h 2920"/>
                  <a:gd name="T70" fmla="*/ 1587 w 2069"/>
                  <a:gd name="T71" fmla="*/ 1645 h 2920"/>
                  <a:gd name="T72" fmla="*/ 1616 w 2069"/>
                  <a:gd name="T73" fmla="*/ 1758 h 2920"/>
                  <a:gd name="T74" fmla="*/ 1502 w 2069"/>
                  <a:gd name="T75" fmla="*/ 2042 h 2920"/>
                  <a:gd name="T76" fmla="*/ 1559 w 2069"/>
                  <a:gd name="T77" fmla="*/ 2212 h 2920"/>
                  <a:gd name="T78" fmla="*/ 1757 w 2069"/>
                  <a:gd name="T79" fmla="*/ 2495 h 2920"/>
                  <a:gd name="T80" fmla="*/ 1701 w 2069"/>
                  <a:gd name="T81" fmla="*/ 2807 h 2920"/>
                  <a:gd name="T82" fmla="*/ 1275 w 2069"/>
                  <a:gd name="T83" fmla="*/ 2807 h 2920"/>
                  <a:gd name="T84" fmla="*/ 1105 w 2069"/>
                  <a:gd name="T85" fmla="*/ 2920 h 2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9" h="2920">
                    <a:moveTo>
                      <a:pt x="1049" y="2864"/>
                    </a:moveTo>
                    <a:lnTo>
                      <a:pt x="907" y="2750"/>
                    </a:lnTo>
                    <a:lnTo>
                      <a:pt x="907" y="2665"/>
                    </a:lnTo>
                    <a:lnTo>
                      <a:pt x="850" y="2609"/>
                    </a:lnTo>
                    <a:lnTo>
                      <a:pt x="850" y="2467"/>
                    </a:lnTo>
                    <a:lnTo>
                      <a:pt x="793" y="2438"/>
                    </a:lnTo>
                    <a:lnTo>
                      <a:pt x="850" y="2382"/>
                    </a:lnTo>
                    <a:lnTo>
                      <a:pt x="850" y="2297"/>
                    </a:lnTo>
                    <a:lnTo>
                      <a:pt x="850" y="2155"/>
                    </a:lnTo>
                    <a:lnTo>
                      <a:pt x="737" y="2127"/>
                    </a:lnTo>
                    <a:lnTo>
                      <a:pt x="737" y="1900"/>
                    </a:lnTo>
                    <a:lnTo>
                      <a:pt x="538" y="1645"/>
                    </a:lnTo>
                    <a:lnTo>
                      <a:pt x="482" y="1531"/>
                    </a:lnTo>
                    <a:lnTo>
                      <a:pt x="623" y="1389"/>
                    </a:lnTo>
                    <a:lnTo>
                      <a:pt x="510" y="1333"/>
                    </a:lnTo>
                    <a:lnTo>
                      <a:pt x="368" y="1361"/>
                    </a:lnTo>
                    <a:lnTo>
                      <a:pt x="113" y="1276"/>
                    </a:lnTo>
                    <a:lnTo>
                      <a:pt x="141" y="1106"/>
                    </a:lnTo>
                    <a:lnTo>
                      <a:pt x="56" y="908"/>
                    </a:lnTo>
                    <a:lnTo>
                      <a:pt x="0" y="879"/>
                    </a:lnTo>
                    <a:lnTo>
                      <a:pt x="0" y="823"/>
                    </a:lnTo>
                    <a:lnTo>
                      <a:pt x="141" y="737"/>
                    </a:lnTo>
                    <a:lnTo>
                      <a:pt x="226" y="737"/>
                    </a:lnTo>
                    <a:lnTo>
                      <a:pt x="226" y="681"/>
                    </a:lnTo>
                    <a:lnTo>
                      <a:pt x="170" y="539"/>
                    </a:lnTo>
                    <a:lnTo>
                      <a:pt x="85" y="511"/>
                    </a:lnTo>
                    <a:lnTo>
                      <a:pt x="85" y="284"/>
                    </a:lnTo>
                    <a:lnTo>
                      <a:pt x="28" y="199"/>
                    </a:lnTo>
                    <a:lnTo>
                      <a:pt x="28" y="85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98" y="170"/>
                    </a:lnTo>
                    <a:lnTo>
                      <a:pt x="311" y="227"/>
                    </a:lnTo>
                    <a:lnTo>
                      <a:pt x="283" y="312"/>
                    </a:lnTo>
                    <a:lnTo>
                      <a:pt x="368" y="369"/>
                    </a:lnTo>
                    <a:lnTo>
                      <a:pt x="425" y="256"/>
                    </a:lnTo>
                    <a:lnTo>
                      <a:pt x="538" y="397"/>
                    </a:lnTo>
                    <a:lnTo>
                      <a:pt x="567" y="369"/>
                    </a:lnTo>
                    <a:lnTo>
                      <a:pt x="878" y="454"/>
                    </a:lnTo>
                    <a:lnTo>
                      <a:pt x="1020" y="454"/>
                    </a:lnTo>
                    <a:lnTo>
                      <a:pt x="1134" y="369"/>
                    </a:lnTo>
                    <a:lnTo>
                      <a:pt x="1304" y="369"/>
                    </a:lnTo>
                    <a:lnTo>
                      <a:pt x="1275" y="482"/>
                    </a:lnTo>
                    <a:lnTo>
                      <a:pt x="1360" y="511"/>
                    </a:lnTo>
                    <a:lnTo>
                      <a:pt x="1417" y="341"/>
                    </a:lnTo>
                    <a:lnTo>
                      <a:pt x="1389" y="142"/>
                    </a:lnTo>
                    <a:lnTo>
                      <a:pt x="1445" y="142"/>
                    </a:lnTo>
                    <a:lnTo>
                      <a:pt x="1530" y="256"/>
                    </a:lnTo>
                    <a:lnTo>
                      <a:pt x="1587" y="397"/>
                    </a:lnTo>
                    <a:lnTo>
                      <a:pt x="1644" y="397"/>
                    </a:lnTo>
                    <a:lnTo>
                      <a:pt x="1587" y="227"/>
                    </a:lnTo>
                    <a:lnTo>
                      <a:pt x="1616" y="199"/>
                    </a:lnTo>
                    <a:lnTo>
                      <a:pt x="1672" y="85"/>
                    </a:lnTo>
                    <a:lnTo>
                      <a:pt x="1616" y="57"/>
                    </a:lnTo>
                    <a:lnTo>
                      <a:pt x="1701" y="0"/>
                    </a:lnTo>
                    <a:lnTo>
                      <a:pt x="1814" y="0"/>
                    </a:lnTo>
                    <a:lnTo>
                      <a:pt x="1984" y="85"/>
                    </a:lnTo>
                    <a:lnTo>
                      <a:pt x="2041" y="199"/>
                    </a:lnTo>
                    <a:lnTo>
                      <a:pt x="1956" y="312"/>
                    </a:lnTo>
                    <a:lnTo>
                      <a:pt x="1984" y="454"/>
                    </a:lnTo>
                    <a:lnTo>
                      <a:pt x="1927" y="539"/>
                    </a:lnTo>
                    <a:lnTo>
                      <a:pt x="1956" y="681"/>
                    </a:lnTo>
                    <a:lnTo>
                      <a:pt x="2069" y="709"/>
                    </a:lnTo>
                    <a:lnTo>
                      <a:pt x="1927" y="908"/>
                    </a:lnTo>
                    <a:lnTo>
                      <a:pt x="1842" y="879"/>
                    </a:lnTo>
                    <a:lnTo>
                      <a:pt x="1786" y="879"/>
                    </a:lnTo>
                    <a:lnTo>
                      <a:pt x="1701" y="823"/>
                    </a:lnTo>
                    <a:lnTo>
                      <a:pt x="1672" y="879"/>
                    </a:lnTo>
                    <a:lnTo>
                      <a:pt x="1701" y="964"/>
                    </a:lnTo>
                    <a:lnTo>
                      <a:pt x="1559" y="1503"/>
                    </a:lnTo>
                    <a:lnTo>
                      <a:pt x="1587" y="1645"/>
                    </a:lnTo>
                    <a:lnTo>
                      <a:pt x="1559" y="1701"/>
                    </a:lnTo>
                    <a:lnTo>
                      <a:pt x="1616" y="1758"/>
                    </a:lnTo>
                    <a:lnTo>
                      <a:pt x="1502" y="1871"/>
                    </a:lnTo>
                    <a:lnTo>
                      <a:pt x="1502" y="2042"/>
                    </a:lnTo>
                    <a:lnTo>
                      <a:pt x="1559" y="2042"/>
                    </a:lnTo>
                    <a:lnTo>
                      <a:pt x="1559" y="2212"/>
                    </a:lnTo>
                    <a:lnTo>
                      <a:pt x="1701" y="2495"/>
                    </a:lnTo>
                    <a:lnTo>
                      <a:pt x="1757" y="2495"/>
                    </a:lnTo>
                    <a:lnTo>
                      <a:pt x="1786" y="2694"/>
                    </a:lnTo>
                    <a:lnTo>
                      <a:pt x="1701" y="2807"/>
                    </a:lnTo>
                    <a:lnTo>
                      <a:pt x="1417" y="2892"/>
                    </a:lnTo>
                    <a:lnTo>
                      <a:pt x="1275" y="2807"/>
                    </a:lnTo>
                    <a:lnTo>
                      <a:pt x="1219" y="2892"/>
                    </a:lnTo>
                    <a:lnTo>
                      <a:pt x="1105" y="2920"/>
                    </a:lnTo>
                    <a:lnTo>
                      <a:pt x="1049" y="28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3068" y="3194"/>
                <a:ext cx="1134" cy="1389"/>
              </a:xfrm>
              <a:custGeom>
                <a:avLst/>
                <a:gdLst>
                  <a:gd name="T0" fmla="*/ 1134 w 1134"/>
                  <a:gd name="T1" fmla="*/ 1333 h 1389"/>
                  <a:gd name="T2" fmla="*/ 1134 w 1134"/>
                  <a:gd name="T3" fmla="*/ 1191 h 1389"/>
                  <a:gd name="T4" fmla="*/ 1077 w 1134"/>
                  <a:gd name="T5" fmla="*/ 1162 h 1389"/>
                  <a:gd name="T6" fmla="*/ 1134 w 1134"/>
                  <a:gd name="T7" fmla="*/ 1106 h 1389"/>
                  <a:gd name="T8" fmla="*/ 1134 w 1134"/>
                  <a:gd name="T9" fmla="*/ 879 h 1389"/>
                  <a:gd name="T10" fmla="*/ 1021 w 1134"/>
                  <a:gd name="T11" fmla="*/ 851 h 1389"/>
                  <a:gd name="T12" fmla="*/ 1021 w 1134"/>
                  <a:gd name="T13" fmla="*/ 624 h 1389"/>
                  <a:gd name="T14" fmla="*/ 822 w 1134"/>
                  <a:gd name="T15" fmla="*/ 369 h 1389"/>
                  <a:gd name="T16" fmla="*/ 766 w 1134"/>
                  <a:gd name="T17" fmla="*/ 255 h 1389"/>
                  <a:gd name="T18" fmla="*/ 907 w 1134"/>
                  <a:gd name="T19" fmla="*/ 113 h 1389"/>
                  <a:gd name="T20" fmla="*/ 794 w 1134"/>
                  <a:gd name="T21" fmla="*/ 57 h 1389"/>
                  <a:gd name="T22" fmla="*/ 652 w 1134"/>
                  <a:gd name="T23" fmla="*/ 85 h 1389"/>
                  <a:gd name="T24" fmla="*/ 397 w 1134"/>
                  <a:gd name="T25" fmla="*/ 0 h 1389"/>
                  <a:gd name="T26" fmla="*/ 369 w 1134"/>
                  <a:gd name="T27" fmla="*/ 57 h 1389"/>
                  <a:gd name="T28" fmla="*/ 312 w 1134"/>
                  <a:gd name="T29" fmla="*/ 28 h 1389"/>
                  <a:gd name="T30" fmla="*/ 227 w 1134"/>
                  <a:gd name="T31" fmla="*/ 85 h 1389"/>
                  <a:gd name="T32" fmla="*/ 170 w 1134"/>
                  <a:gd name="T33" fmla="*/ 57 h 1389"/>
                  <a:gd name="T34" fmla="*/ 114 w 1134"/>
                  <a:gd name="T35" fmla="*/ 85 h 1389"/>
                  <a:gd name="T36" fmla="*/ 114 w 1134"/>
                  <a:gd name="T37" fmla="*/ 142 h 1389"/>
                  <a:gd name="T38" fmla="*/ 0 w 1134"/>
                  <a:gd name="T39" fmla="*/ 284 h 1389"/>
                  <a:gd name="T40" fmla="*/ 85 w 1134"/>
                  <a:gd name="T41" fmla="*/ 369 h 1389"/>
                  <a:gd name="T42" fmla="*/ 85 w 1134"/>
                  <a:gd name="T43" fmla="*/ 567 h 1389"/>
                  <a:gd name="T44" fmla="*/ 28 w 1134"/>
                  <a:gd name="T45" fmla="*/ 624 h 1389"/>
                  <a:gd name="T46" fmla="*/ 85 w 1134"/>
                  <a:gd name="T47" fmla="*/ 652 h 1389"/>
                  <a:gd name="T48" fmla="*/ 114 w 1134"/>
                  <a:gd name="T49" fmla="*/ 709 h 1389"/>
                  <a:gd name="T50" fmla="*/ 199 w 1134"/>
                  <a:gd name="T51" fmla="*/ 737 h 1389"/>
                  <a:gd name="T52" fmla="*/ 227 w 1134"/>
                  <a:gd name="T53" fmla="*/ 794 h 1389"/>
                  <a:gd name="T54" fmla="*/ 312 w 1134"/>
                  <a:gd name="T55" fmla="*/ 822 h 1389"/>
                  <a:gd name="T56" fmla="*/ 312 w 1134"/>
                  <a:gd name="T57" fmla="*/ 879 h 1389"/>
                  <a:gd name="T58" fmla="*/ 369 w 1134"/>
                  <a:gd name="T59" fmla="*/ 936 h 1389"/>
                  <a:gd name="T60" fmla="*/ 369 w 1134"/>
                  <a:gd name="T61" fmla="*/ 1021 h 1389"/>
                  <a:gd name="T62" fmla="*/ 454 w 1134"/>
                  <a:gd name="T63" fmla="*/ 1049 h 1389"/>
                  <a:gd name="T64" fmla="*/ 510 w 1134"/>
                  <a:gd name="T65" fmla="*/ 1162 h 1389"/>
                  <a:gd name="T66" fmla="*/ 766 w 1134"/>
                  <a:gd name="T67" fmla="*/ 1191 h 1389"/>
                  <a:gd name="T68" fmla="*/ 822 w 1134"/>
                  <a:gd name="T69" fmla="*/ 1304 h 1389"/>
                  <a:gd name="T70" fmla="*/ 992 w 1134"/>
                  <a:gd name="T71" fmla="*/ 1304 h 1389"/>
                  <a:gd name="T72" fmla="*/ 992 w 1134"/>
                  <a:gd name="T73" fmla="*/ 1361 h 1389"/>
                  <a:gd name="T74" fmla="*/ 1049 w 1134"/>
                  <a:gd name="T75" fmla="*/ 1389 h 1389"/>
                  <a:gd name="T76" fmla="*/ 1134 w 1134"/>
                  <a:gd name="T77" fmla="*/ 1333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389">
                    <a:moveTo>
                      <a:pt x="1134" y="1333"/>
                    </a:moveTo>
                    <a:lnTo>
                      <a:pt x="1134" y="1191"/>
                    </a:lnTo>
                    <a:lnTo>
                      <a:pt x="1077" y="1162"/>
                    </a:lnTo>
                    <a:lnTo>
                      <a:pt x="1134" y="1106"/>
                    </a:lnTo>
                    <a:lnTo>
                      <a:pt x="1134" y="879"/>
                    </a:lnTo>
                    <a:lnTo>
                      <a:pt x="1021" y="851"/>
                    </a:lnTo>
                    <a:lnTo>
                      <a:pt x="1021" y="624"/>
                    </a:lnTo>
                    <a:lnTo>
                      <a:pt x="822" y="369"/>
                    </a:lnTo>
                    <a:lnTo>
                      <a:pt x="766" y="255"/>
                    </a:lnTo>
                    <a:lnTo>
                      <a:pt x="907" y="113"/>
                    </a:lnTo>
                    <a:lnTo>
                      <a:pt x="794" y="57"/>
                    </a:lnTo>
                    <a:lnTo>
                      <a:pt x="652" y="85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312" y="28"/>
                    </a:lnTo>
                    <a:lnTo>
                      <a:pt x="227" y="85"/>
                    </a:lnTo>
                    <a:lnTo>
                      <a:pt x="170" y="57"/>
                    </a:lnTo>
                    <a:lnTo>
                      <a:pt x="114" y="85"/>
                    </a:lnTo>
                    <a:lnTo>
                      <a:pt x="114" y="142"/>
                    </a:lnTo>
                    <a:lnTo>
                      <a:pt x="0" y="284"/>
                    </a:lnTo>
                    <a:lnTo>
                      <a:pt x="85" y="369"/>
                    </a:lnTo>
                    <a:lnTo>
                      <a:pt x="85" y="567"/>
                    </a:lnTo>
                    <a:lnTo>
                      <a:pt x="28" y="624"/>
                    </a:lnTo>
                    <a:lnTo>
                      <a:pt x="85" y="652"/>
                    </a:lnTo>
                    <a:lnTo>
                      <a:pt x="114" y="709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312" y="822"/>
                    </a:lnTo>
                    <a:lnTo>
                      <a:pt x="312" y="879"/>
                    </a:lnTo>
                    <a:lnTo>
                      <a:pt x="369" y="936"/>
                    </a:lnTo>
                    <a:lnTo>
                      <a:pt x="369" y="1021"/>
                    </a:lnTo>
                    <a:lnTo>
                      <a:pt x="454" y="1049"/>
                    </a:lnTo>
                    <a:lnTo>
                      <a:pt x="510" y="1162"/>
                    </a:lnTo>
                    <a:lnTo>
                      <a:pt x="766" y="1191"/>
                    </a:lnTo>
                    <a:lnTo>
                      <a:pt x="822" y="1304"/>
                    </a:lnTo>
                    <a:lnTo>
                      <a:pt x="992" y="1304"/>
                    </a:lnTo>
                    <a:lnTo>
                      <a:pt x="992" y="1361"/>
                    </a:lnTo>
                    <a:lnTo>
                      <a:pt x="1049" y="1389"/>
                    </a:lnTo>
                    <a:lnTo>
                      <a:pt x="1134" y="133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2303" y="3648"/>
                <a:ext cx="2098" cy="1587"/>
              </a:xfrm>
              <a:custGeom>
                <a:avLst/>
                <a:gdLst>
                  <a:gd name="T0" fmla="*/ 1956 w 2098"/>
                  <a:gd name="T1" fmla="*/ 1020 h 1587"/>
                  <a:gd name="T2" fmla="*/ 1899 w 2098"/>
                  <a:gd name="T3" fmla="*/ 879 h 1587"/>
                  <a:gd name="T4" fmla="*/ 1757 w 2098"/>
                  <a:gd name="T5" fmla="*/ 907 h 1587"/>
                  <a:gd name="T6" fmla="*/ 1587 w 2098"/>
                  <a:gd name="T7" fmla="*/ 850 h 1587"/>
                  <a:gd name="T8" fmla="*/ 1275 w 2098"/>
                  <a:gd name="T9" fmla="*/ 708 h 1587"/>
                  <a:gd name="T10" fmla="*/ 1134 w 2098"/>
                  <a:gd name="T11" fmla="*/ 567 h 1587"/>
                  <a:gd name="T12" fmla="*/ 1077 w 2098"/>
                  <a:gd name="T13" fmla="*/ 425 h 1587"/>
                  <a:gd name="T14" fmla="*/ 992 w 2098"/>
                  <a:gd name="T15" fmla="*/ 340 h 1587"/>
                  <a:gd name="T16" fmla="*/ 879 w 2098"/>
                  <a:gd name="T17" fmla="*/ 255 h 1587"/>
                  <a:gd name="T18" fmla="*/ 652 w 2098"/>
                  <a:gd name="T19" fmla="*/ 255 h 1587"/>
                  <a:gd name="T20" fmla="*/ 425 w 2098"/>
                  <a:gd name="T21" fmla="*/ 283 h 1587"/>
                  <a:gd name="T22" fmla="*/ 340 w 2098"/>
                  <a:gd name="T23" fmla="*/ 113 h 1587"/>
                  <a:gd name="T24" fmla="*/ 198 w 2098"/>
                  <a:gd name="T25" fmla="*/ 28 h 1587"/>
                  <a:gd name="T26" fmla="*/ 85 w 2098"/>
                  <a:gd name="T27" fmla="*/ 56 h 1587"/>
                  <a:gd name="T28" fmla="*/ 141 w 2098"/>
                  <a:gd name="T29" fmla="*/ 198 h 1587"/>
                  <a:gd name="T30" fmla="*/ 255 w 2098"/>
                  <a:gd name="T31" fmla="*/ 312 h 1587"/>
                  <a:gd name="T32" fmla="*/ 198 w 2098"/>
                  <a:gd name="T33" fmla="*/ 538 h 1587"/>
                  <a:gd name="T34" fmla="*/ 56 w 2098"/>
                  <a:gd name="T35" fmla="*/ 482 h 1587"/>
                  <a:gd name="T36" fmla="*/ 0 w 2098"/>
                  <a:gd name="T37" fmla="*/ 737 h 1587"/>
                  <a:gd name="T38" fmla="*/ 113 w 2098"/>
                  <a:gd name="T39" fmla="*/ 708 h 1587"/>
                  <a:gd name="T40" fmla="*/ 170 w 2098"/>
                  <a:gd name="T41" fmla="*/ 822 h 1587"/>
                  <a:gd name="T42" fmla="*/ 170 w 2098"/>
                  <a:gd name="T43" fmla="*/ 1190 h 1587"/>
                  <a:gd name="T44" fmla="*/ 198 w 2098"/>
                  <a:gd name="T45" fmla="*/ 1360 h 1587"/>
                  <a:gd name="T46" fmla="*/ 340 w 2098"/>
                  <a:gd name="T47" fmla="*/ 1360 h 1587"/>
                  <a:gd name="T48" fmla="*/ 538 w 2098"/>
                  <a:gd name="T49" fmla="*/ 1275 h 1587"/>
                  <a:gd name="T50" fmla="*/ 793 w 2098"/>
                  <a:gd name="T51" fmla="*/ 1219 h 1587"/>
                  <a:gd name="T52" fmla="*/ 992 w 2098"/>
                  <a:gd name="T53" fmla="*/ 1162 h 1587"/>
                  <a:gd name="T54" fmla="*/ 1162 w 2098"/>
                  <a:gd name="T55" fmla="*/ 1219 h 1587"/>
                  <a:gd name="T56" fmla="*/ 1219 w 2098"/>
                  <a:gd name="T57" fmla="*/ 1360 h 1587"/>
                  <a:gd name="T58" fmla="*/ 1332 w 2098"/>
                  <a:gd name="T59" fmla="*/ 1502 h 1587"/>
                  <a:gd name="T60" fmla="*/ 1474 w 2098"/>
                  <a:gd name="T61" fmla="*/ 1587 h 1587"/>
                  <a:gd name="T62" fmla="*/ 1672 w 2098"/>
                  <a:gd name="T63" fmla="*/ 1502 h 1587"/>
                  <a:gd name="T64" fmla="*/ 1899 w 2098"/>
                  <a:gd name="T65" fmla="*/ 1474 h 1587"/>
                  <a:gd name="T66" fmla="*/ 1899 w 2098"/>
                  <a:gd name="T67" fmla="*/ 1389 h 1587"/>
                  <a:gd name="T68" fmla="*/ 1984 w 2098"/>
                  <a:gd name="T69" fmla="*/ 1304 h 1587"/>
                  <a:gd name="T70" fmla="*/ 2098 w 2098"/>
                  <a:gd name="T71" fmla="*/ 1134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98" h="1587">
                    <a:moveTo>
                      <a:pt x="2098" y="1134"/>
                    </a:moveTo>
                    <a:lnTo>
                      <a:pt x="1956" y="1020"/>
                    </a:lnTo>
                    <a:lnTo>
                      <a:pt x="1956" y="935"/>
                    </a:lnTo>
                    <a:lnTo>
                      <a:pt x="1899" y="879"/>
                    </a:lnTo>
                    <a:lnTo>
                      <a:pt x="1814" y="935"/>
                    </a:lnTo>
                    <a:lnTo>
                      <a:pt x="1757" y="907"/>
                    </a:lnTo>
                    <a:lnTo>
                      <a:pt x="1757" y="850"/>
                    </a:lnTo>
                    <a:lnTo>
                      <a:pt x="1587" y="850"/>
                    </a:lnTo>
                    <a:lnTo>
                      <a:pt x="1531" y="737"/>
                    </a:lnTo>
                    <a:lnTo>
                      <a:pt x="1275" y="708"/>
                    </a:lnTo>
                    <a:lnTo>
                      <a:pt x="1219" y="595"/>
                    </a:lnTo>
                    <a:lnTo>
                      <a:pt x="1134" y="567"/>
                    </a:lnTo>
                    <a:lnTo>
                      <a:pt x="1134" y="482"/>
                    </a:lnTo>
                    <a:lnTo>
                      <a:pt x="1077" y="425"/>
                    </a:lnTo>
                    <a:lnTo>
                      <a:pt x="1077" y="368"/>
                    </a:lnTo>
                    <a:lnTo>
                      <a:pt x="992" y="340"/>
                    </a:lnTo>
                    <a:lnTo>
                      <a:pt x="964" y="283"/>
                    </a:lnTo>
                    <a:lnTo>
                      <a:pt x="879" y="255"/>
                    </a:lnTo>
                    <a:lnTo>
                      <a:pt x="850" y="198"/>
                    </a:lnTo>
                    <a:lnTo>
                      <a:pt x="652" y="255"/>
                    </a:lnTo>
                    <a:lnTo>
                      <a:pt x="510" y="255"/>
                    </a:lnTo>
                    <a:lnTo>
                      <a:pt x="425" y="283"/>
                    </a:lnTo>
                    <a:lnTo>
                      <a:pt x="425" y="170"/>
                    </a:lnTo>
                    <a:lnTo>
                      <a:pt x="340" y="113"/>
                    </a:lnTo>
                    <a:lnTo>
                      <a:pt x="255" y="85"/>
                    </a:lnTo>
                    <a:lnTo>
                      <a:pt x="198" y="28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170" y="141"/>
                    </a:lnTo>
                    <a:lnTo>
                      <a:pt x="141" y="198"/>
                    </a:lnTo>
                    <a:lnTo>
                      <a:pt x="255" y="255"/>
                    </a:lnTo>
                    <a:lnTo>
                      <a:pt x="255" y="312"/>
                    </a:lnTo>
                    <a:lnTo>
                      <a:pt x="283" y="425"/>
                    </a:lnTo>
                    <a:lnTo>
                      <a:pt x="198" y="538"/>
                    </a:lnTo>
                    <a:lnTo>
                      <a:pt x="113" y="538"/>
                    </a:lnTo>
                    <a:lnTo>
                      <a:pt x="56" y="482"/>
                    </a:lnTo>
                    <a:lnTo>
                      <a:pt x="28" y="652"/>
                    </a:lnTo>
                    <a:lnTo>
                      <a:pt x="0" y="737"/>
                    </a:lnTo>
                    <a:lnTo>
                      <a:pt x="28" y="793"/>
                    </a:lnTo>
                    <a:lnTo>
                      <a:pt x="113" y="708"/>
                    </a:lnTo>
                    <a:lnTo>
                      <a:pt x="113" y="822"/>
                    </a:lnTo>
                    <a:lnTo>
                      <a:pt x="170" y="822"/>
                    </a:lnTo>
                    <a:lnTo>
                      <a:pt x="141" y="1105"/>
                    </a:lnTo>
                    <a:lnTo>
                      <a:pt x="170" y="1190"/>
                    </a:lnTo>
                    <a:lnTo>
                      <a:pt x="141" y="1304"/>
                    </a:lnTo>
                    <a:lnTo>
                      <a:pt x="198" y="1360"/>
                    </a:lnTo>
                    <a:lnTo>
                      <a:pt x="283" y="1332"/>
                    </a:lnTo>
                    <a:lnTo>
                      <a:pt x="340" y="1360"/>
                    </a:lnTo>
                    <a:lnTo>
                      <a:pt x="453" y="1247"/>
                    </a:lnTo>
                    <a:lnTo>
                      <a:pt x="538" y="1275"/>
                    </a:lnTo>
                    <a:lnTo>
                      <a:pt x="567" y="1304"/>
                    </a:lnTo>
                    <a:lnTo>
                      <a:pt x="793" y="1219"/>
                    </a:lnTo>
                    <a:lnTo>
                      <a:pt x="850" y="1332"/>
                    </a:lnTo>
                    <a:lnTo>
                      <a:pt x="992" y="1162"/>
                    </a:lnTo>
                    <a:lnTo>
                      <a:pt x="1190" y="1134"/>
                    </a:lnTo>
                    <a:lnTo>
                      <a:pt x="1162" y="1219"/>
                    </a:lnTo>
                    <a:lnTo>
                      <a:pt x="1219" y="1275"/>
                    </a:lnTo>
                    <a:lnTo>
                      <a:pt x="1219" y="1360"/>
                    </a:lnTo>
                    <a:lnTo>
                      <a:pt x="1332" y="1446"/>
                    </a:lnTo>
                    <a:lnTo>
                      <a:pt x="1332" y="1502"/>
                    </a:lnTo>
                    <a:lnTo>
                      <a:pt x="1417" y="1502"/>
                    </a:lnTo>
                    <a:lnTo>
                      <a:pt x="1474" y="1587"/>
                    </a:lnTo>
                    <a:lnTo>
                      <a:pt x="1672" y="1559"/>
                    </a:lnTo>
                    <a:lnTo>
                      <a:pt x="1672" y="1502"/>
                    </a:lnTo>
                    <a:lnTo>
                      <a:pt x="1757" y="1446"/>
                    </a:lnTo>
                    <a:lnTo>
                      <a:pt x="1899" y="1474"/>
                    </a:lnTo>
                    <a:lnTo>
                      <a:pt x="1956" y="1446"/>
                    </a:lnTo>
                    <a:lnTo>
                      <a:pt x="1899" y="1389"/>
                    </a:lnTo>
                    <a:lnTo>
                      <a:pt x="1927" y="1360"/>
                    </a:lnTo>
                    <a:lnTo>
                      <a:pt x="1984" y="1304"/>
                    </a:lnTo>
                    <a:lnTo>
                      <a:pt x="2041" y="1219"/>
                    </a:lnTo>
                    <a:lnTo>
                      <a:pt x="2098" y="1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7" name="Freeform 717"/>
              <p:cNvSpPr>
                <a:spLocks/>
              </p:cNvSpPr>
              <p:nvPr/>
            </p:nvSpPr>
            <p:spPr bwMode="auto">
              <a:xfrm>
                <a:off x="233" y="3279"/>
                <a:ext cx="2268" cy="2183"/>
              </a:xfrm>
              <a:custGeom>
                <a:avLst/>
                <a:gdLst>
                  <a:gd name="T0" fmla="*/ 2098 w 2268"/>
                  <a:gd name="T1" fmla="*/ 1021 h 2183"/>
                  <a:gd name="T2" fmla="*/ 2098 w 2268"/>
                  <a:gd name="T3" fmla="*/ 1162 h 2183"/>
                  <a:gd name="T4" fmla="*/ 2183 w 2268"/>
                  <a:gd name="T5" fmla="*/ 1191 h 2183"/>
                  <a:gd name="T6" fmla="*/ 2211 w 2268"/>
                  <a:gd name="T7" fmla="*/ 1474 h 2183"/>
                  <a:gd name="T8" fmla="*/ 2211 w 2268"/>
                  <a:gd name="T9" fmla="*/ 1673 h 2183"/>
                  <a:gd name="T10" fmla="*/ 2240 w 2268"/>
                  <a:gd name="T11" fmla="*/ 1786 h 2183"/>
                  <a:gd name="T12" fmla="*/ 2240 w 2268"/>
                  <a:gd name="T13" fmla="*/ 1871 h 2183"/>
                  <a:gd name="T14" fmla="*/ 2041 w 2268"/>
                  <a:gd name="T15" fmla="*/ 2013 h 2183"/>
                  <a:gd name="T16" fmla="*/ 1843 w 2268"/>
                  <a:gd name="T17" fmla="*/ 1900 h 2183"/>
                  <a:gd name="T18" fmla="*/ 1758 w 2268"/>
                  <a:gd name="T19" fmla="*/ 1985 h 2183"/>
                  <a:gd name="T20" fmla="*/ 1559 w 2268"/>
                  <a:gd name="T21" fmla="*/ 2183 h 2183"/>
                  <a:gd name="T22" fmla="*/ 1503 w 2268"/>
                  <a:gd name="T23" fmla="*/ 1928 h 2183"/>
                  <a:gd name="T24" fmla="*/ 1389 w 2268"/>
                  <a:gd name="T25" fmla="*/ 1786 h 2183"/>
                  <a:gd name="T26" fmla="*/ 1333 w 2268"/>
                  <a:gd name="T27" fmla="*/ 1474 h 2183"/>
                  <a:gd name="T28" fmla="*/ 1162 w 2268"/>
                  <a:gd name="T29" fmla="*/ 1276 h 2183"/>
                  <a:gd name="T30" fmla="*/ 964 w 2268"/>
                  <a:gd name="T31" fmla="*/ 1219 h 2183"/>
                  <a:gd name="T32" fmla="*/ 907 w 2268"/>
                  <a:gd name="T33" fmla="*/ 992 h 2183"/>
                  <a:gd name="T34" fmla="*/ 794 w 2268"/>
                  <a:gd name="T35" fmla="*/ 1021 h 2183"/>
                  <a:gd name="T36" fmla="*/ 766 w 2268"/>
                  <a:gd name="T37" fmla="*/ 851 h 2183"/>
                  <a:gd name="T38" fmla="*/ 794 w 2268"/>
                  <a:gd name="T39" fmla="*/ 737 h 2183"/>
                  <a:gd name="T40" fmla="*/ 624 w 2268"/>
                  <a:gd name="T41" fmla="*/ 539 h 2183"/>
                  <a:gd name="T42" fmla="*/ 510 w 2268"/>
                  <a:gd name="T43" fmla="*/ 425 h 2183"/>
                  <a:gd name="T44" fmla="*/ 425 w 2268"/>
                  <a:gd name="T45" fmla="*/ 340 h 2183"/>
                  <a:gd name="T46" fmla="*/ 142 w 2268"/>
                  <a:gd name="T47" fmla="*/ 227 h 2183"/>
                  <a:gd name="T48" fmla="*/ 142 w 2268"/>
                  <a:gd name="T49" fmla="*/ 142 h 2183"/>
                  <a:gd name="T50" fmla="*/ 0 w 2268"/>
                  <a:gd name="T51" fmla="*/ 28 h 2183"/>
                  <a:gd name="T52" fmla="*/ 227 w 2268"/>
                  <a:gd name="T53" fmla="*/ 57 h 2183"/>
                  <a:gd name="T54" fmla="*/ 312 w 2268"/>
                  <a:gd name="T55" fmla="*/ 114 h 2183"/>
                  <a:gd name="T56" fmla="*/ 539 w 2268"/>
                  <a:gd name="T57" fmla="*/ 199 h 2183"/>
                  <a:gd name="T58" fmla="*/ 567 w 2268"/>
                  <a:gd name="T59" fmla="*/ 284 h 2183"/>
                  <a:gd name="T60" fmla="*/ 794 w 2268"/>
                  <a:gd name="T61" fmla="*/ 340 h 2183"/>
                  <a:gd name="T62" fmla="*/ 936 w 2268"/>
                  <a:gd name="T63" fmla="*/ 227 h 2183"/>
                  <a:gd name="T64" fmla="*/ 1021 w 2268"/>
                  <a:gd name="T65" fmla="*/ 227 h 2183"/>
                  <a:gd name="T66" fmla="*/ 964 w 2268"/>
                  <a:gd name="T67" fmla="*/ 397 h 2183"/>
                  <a:gd name="T68" fmla="*/ 1106 w 2268"/>
                  <a:gd name="T69" fmla="*/ 312 h 2183"/>
                  <a:gd name="T70" fmla="*/ 1191 w 2268"/>
                  <a:gd name="T71" fmla="*/ 284 h 2183"/>
                  <a:gd name="T72" fmla="*/ 1304 w 2268"/>
                  <a:gd name="T73" fmla="*/ 255 h 2183"/>
                  <a:gd name="T74" fmla="*/ 1474 w 2268"/>
                  <a:gd name="T75" fmla="*/ 312 h 2183"/>
                  <a:gd name="T76" fmla="*/ 1559 w 2268"/>
                  <a:gd name="T77" fmla="*/ 539 h 2183"/>
                  <a:gd name="T78" fmla="*/ 1701 w 2268"/>
                  <a:gd name="T79" fmla="*/ 595 h 2183"/>
                  <a:gd name="T80" fmla="*/ 1985 w 2268"/>
                  <a:gd name="T81" fmla="*/ 681 h 2183"/>
                  <a:gd name="T82" fmla="*/ 2126 w 2268"/>
                  <a:gd name="T83" fmla="*/ 851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68" h="2183">
                    <a:moveTo>
                      <a:pt x="2126" y="851"/>
                    </a:moveTo>
                    <a:lnTo>
                      <a:pt x="2098" y="1021"/>
                    </a:lnTo>
                    <a:lnTo>
                      <a:pt x="2070" y="1106"/>
                    </a:lnTo>
                    <a:lnTo>
                      <a:pt x="2098" y="1162"/>
                    </a:lnTo>
                    <a:lnTo>
                      <a:pt x="2183" y="1077"/>
                    </a:lnTo>
                    <a:lnTo>
                      <a:pt x="2183" y="1191"/>
                    </a:lnTo>
                    <a:lnTo>
                      <a:pt x="2240" y="1191"/>
                    </a:lnTo>
                    <a:lnTo>
                      <a:pt x="2211" y="1474"/>
                    </a:lnTo>
                    <a:lnTo>
                      <a:pt x="2240" y="1559"/>
                    </a:lnTo>
                    <a:lnTo>
                      <a:pt x="2211" y="1673"/>
                    </a:lnTo>
                    <a:lnTo>
                      <a:pt x="2268" y="1729"/>
                    </a:lnTo>
                    <a:lnTo>
                      <a:pt x="2240" y="1786"/>
                    </a:lnTo>
                    <a:lnTo>
                      <a:pt x="2268" y="1815"/>
                    </a:lnTo>
                    <a:lnTo>
                      <a:pt x="2240" y="1871"/>
                    </a:lnTo>
                    <a:lnTo>
                      <a:pt x="2240" y="1956"/>
                    </a:lnTo>
                    <a:lnTo>
                      <a:pt x="2041" y="2013"/>
                    </a:lnTo>
                    <a:lnTo>
                      <a:pt x="1956" y="1900"/>
                    </a:lnTo>
                    <a:lnTo>
                      <a:pt x="1843" y="1900"/>
                    </a:lnTo>
                    <a:lnTo>
                      <a:pt x="1843" y="1956"/>
                    </a:lnTo>
                    <a:lnTo>
                      <a:pt x="1758" y="1985"/>
                    </a:lnTo>
                    <a:lnTo>
                      <a:pt x="1701" y="2070"/>
                    </a:lnTo>
                    <a:lnTo>
                      <a:pt x="1559" y="2183"/>
                    </a:lnTo>
                    <a:lnTo>
                      <a:pt x="1503" y="2070"/>
                    </a:lnTo>
                    <a:lnTo>
                      <a:pt x="1503" y="1928"/>
                    </a:lnTo>
                    <a:lnTo>
                      <a:pt x="1446" y="1786"/>
                    </a:lnTo>
                    <a:lnTo>
                      <a:pt x="1389" y="1786"/>
                    </a:lnTo>
                    <a:lnTo>
                      <a:pt x="1304" y="1616"/>
                    </a:lnTo>
                    <a:lnTo>
                      <a:pt x="1333" y="1474"/>
                    </a:lnTo>
                    <a:lnTo>
                      <a:pt x="1333" y="1361"/>
                    </a:lnTo>
                    <a:lnTo>
                      <a:pt x="1162" y="1276"/>
                    </a:lnTo>
                    <a:lnTo>
                      <a:pt x="1106" y="1333"/>
                    </a:lnTo>
                    <a:lnTo>
                      <a:pt x="964" y="1219"/>
                    </a:lnTo>
                    <a:lnTo>
                      <a:pt x="964" y="1077"/>
                    </a:lnTo>
                    <a:lnTo>
                      <a:pt x="907" y="992"/>
                    </a:lnTo>
                    <a:lnTo>
                      <a:pt x="851" y="1049"/>
                    </a:lnTo>
                    <a:lnTo>
                      <a:pt x="794" y="1021"/>
                    </a:lnTo>
                    <a:lnTo>
                      <a:pt x="794" y="879"/>
                    </a:lnTo>
                    <a:lnTo>
                      <a:pt x="766" y="851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709" y="766"/>
                    </a:lnTo>
                    <a:lnTo>
                      <a:pt x="624" y="539"/>
                    </a:lnTo>
                    <a:lnTo>
                      <a:pt x="567" y="539"/>
                    </a:lnTo>
                    <a:lnTo>
                      <a:pt x="510" y="425"/>
                    </a:lnTo>
                    <a:lnTo>
                      <a:pt x="454" y="454"/>
                    </a:lnTo>
                    <a:lnTo>
                      <a:pt x="425" y="340"/>
                    </a:lnTo>
                    <a:lnTo>
                      <a:pt x="255" y="255"/>
                    </a:lnTo>
                    <a:lnTo>
                      <a:pt x="142" y="227"/>
                    </a:lnTo>
                    <a:lnTo>
                      <a:pt x="227" y="170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0" y="28"/>
                    </a:lnTo>
                    <a:lnTo>
                      <a:pt x="142" y="0"/>
                    </a:lnTo>
                    <a:lnTo>
                      <a:pt x="227" y="57"/>
                    </a:lnTo>
                    <a:lnTo>
                      <a:pt x="284" y="28"/>
                    </a:lnTo>
                    <a:lnTo>
                      <a:pt x="312" y="114"/>
                    </a:lnTo>
                    <a:lnTo>
                      <a:pt x="482" y="142"/>
                    </a:lnTo>
                    <a:lnTo>
                      <a:pt x="539" y="199"/>
                    </a:lnTo>
                    <a:lnTo>
                      <a:pt x="510" y="255"/>
                    </a:lnTo>
                    <a:lnTo>
                      <a:pt x="567" y="284"/>
                    </a:lnTo>
                    <a:lnTo>
                      <a:pt x="681" y="255"/>
                    </a:lnTo>
                    <a:lnTo>
                      <a:pt x="794" y="340"/>
                    </a:lnTo>
                    <a:lnTo>
                      <a:pt x="879" y="255"/>
                    </a:lnTo>
                    <a:lnTo>
                      <a:pt x="936" y="227"/>
                    </a:lnTo>
                    <a:lnTo>
                      <a:pt x="992" y="170"/>
                    </a:lnTo>
                    <a:lnTo>
                      <a:pt x="1021" y="227"/>
                    </a:lnTo>
                    <a:lnTo>
                      <a:pt x="964" y="255"/>
                    </a:lnTo>
                    <a:lnTo>
                      <a:pt x="964" y="397"/>
                    </a:lnTo>
                    <a:lnTo>
                      <a:pt x="1021" y="284"/>
                    </a:lnTo>
                    <a:lnTo>
                      <a:pt x="1106" y="312"/>
                    </a:lnTo>
                    <a:lnTo>
                      <a:pt x="1106" y="284"/>
                    </a:lnTo>
                    <a:lnTo>
                      <a:pt x="1191" y="284"/>
                    </a:lnTo>
                    <a:lnTo>
                      <a:pt x="1219" y="312"/>
                    </a:lnTo>
                    <a:lnTo>
                      <a:pt x="1304" y="255"/>
                    </a:lnTo>
                    <a:lnTo>
                      <a:pt x="1389" y="369"/>
                    </a:lnTo>
                    <a:lnTo>
                      <a:pt x="1474" y="312"/>
                    </a:lnTo>
                    <a:lnTo>
                      <a:pt x="1446" y="369"/>
                    </a:lnTo>
                    <a:lnTo>
                      <a:pt x="1559" y="539"/>
                    </a:lnTo>
                    <a:lnTo>
                      <a:pt x="1644" y="539"/>
                    </a:lnTo>
                    <a:lnTo>
                      <a:pt x="1701" y="595"/>
                    </a:lnTo>
                    <a:lnTo>
                      <a:pt x="1701" y="681"/>
                    </a:lnTo>
                    <a:lnTo>
                      <a:pt x="1985" y="681"/>
                    </a:lnTo>
                    <a:lnTo>
                      <a:pt x="2070" y="766"/>
                    </a:lnTo>
                    <a:lnTo>
                      <a:pt x="2126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2303" y="3704"/>
                <a:ext cx="283" cy="482"/>
              </a:xfrm>
              <a:custGeom>
                <a:avLst/>
                <a:gdLst>
                  <a:gd name="T0" fmla="*/ 85 w 283"/>
                  <a:gd name="T1" fmla="*/ 0 h 482"/>
                  <a:gd name="T2" fmla="*/ 28 w 283"/>
                  <a:gd name="T3" fmla="*/ 57 h 482"/>
                  <a:gd name="T4" fmla="*/ 113 w 283"/>
                  <a:gd name="T5" fmla="*/ 312 h 482"/>
                  <a:gd name="T6" fmla="*/ 0 w 283"/>
                  <a:gd name="T7" fmla="*/ 341 h 482"/>
                  <a:gd name="T8" fmla="*/ 56 w 283"/>
                  <a:gd name="T9" fmla="*/ 426 h 482"/>
                  <a:gd name="T10" fmla="*/ 113 w 283"/>
                  <a:gd name="T11" fmla="*/ 482 h 482"/>
                  <a:gd name="T12" fmla="*/ 198 w 283"/>
                  <a:gd name="T13" fmla="*/ 482 h 482"/>
                  <a:gd name="T14" fmla="*/ 283 w 283"/>
                  <a:gd name="T15" fmla="*/ 369 h 482"/>
                  <a:gd name="T16" fmla="*/ 255 w 283"/>
                  <a:gd name="T17" fmla="*/ 256 h 482"/>
                  <a:gd name="T18" fmla="*/ 255 w 283"/>
                  <a:gd name="T19" fmla="*/ 199 h 482"/>
                  <a:gd name="T20" fmla="*/ 141 w 283"/>
                  <a:gd name="T21" fmla="*/ 142 h 482"/>
                  <a:gd name="T22" fmla="*/ 170 w 283"/>
                  <a:gd name="T23" fmla="*/ 85 h 482"/>
                  <a:gd name="T24" fmla="*/ 85 w 283"/>
                  <a:gd name="T25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482">
                    <a:moveTo>
                      <a:pt x="85" y="0"/>
                    </a:moveTo>
                    <a:lnTo>
                      <a:pt x="28" y="57"/>
                    </a:lnTo>
                    <a:lnTo>
                      <a:pt x="113" y="312"/>
                    </a:lnTo>
                    <a:lnTo>
                      <a:pt x="0" y="341"/>
                    </a:lnTo>
                    <a:lnTo>
                      <a:pt x="56" y="426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283" y="369"/>
                    </a:lnTo>
                    <a:lnTo>
                      <a:pt x="255" y="256"/>
                    </a:lnTo>
                    <a:lnTo>
                      <a:pt x="255" y="199"/>
                    </a:lnTo>
                    <a:lnTo>
                      <a:pt x="141" y="142"/>
                    </a:lnTo>
                    <a:lnTo>
                      <a:pt x="170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602" y="4271"/>
                <a:ext cx="1190" cy="1560"/>
              </a:xfrm>
              <a:custGeom>
                <a:avLst/>
                <a:gdLst>
                  <a:gd name="T0" fmla="*/ 425 w 1190"/>
                  <a:gd name="T1" fmla="*/ 29 h 1560"/>
                  <a:gd name="T2" fmla="*/ 482 w 1190"/>
                  <a:gd name="T3" fmla="*/ 57 h 1560"/>
                  <a:gd name="T4" fmla="*/ 538 w 1190"/>
                  <a:gd name="T5" fmla="*/ 0 h 1560"/>
                  <a:gd name="T6" fmla="*/ 595 w 1190"/>
                  <a:gd name="T7" fmla="*/ 85 h 1560"/>
                  <a:gd name="T8" fmla="*/ 595 w 1190"/>
                  <a:gd name="T9" fmla="*/ 227 h 1560"/>
                  <a:gd name="T10" fmla="*/ 737 w 1190"/>
                  <a:gd name="T11" fmla="*/ 341 h 1560"/>
                  <a:gd name="T12" fmla="*/ 793 w 1190"/>
                  <a:gd name="T13" fmla="*/ 284 h 1560"/>
                  <a:gd name="T14" fmla="*/ 964 w 1190"/>
                  <a:gd name="T15" fmla="*/ 369 h 1560"/>
                  <a:gd name="T16" fmla="*/ 964 w 1190"/>
                  <a:gd name="T17" fmla="*/ 482 h 1560"/>
                  <a:gd name="T18" fmla="*/ 935 w 1190"/>
                  <a:gd name="T19" fmla="*/ 624 h 1560"/>
                  <a:gd name="T20" fmla="*/ 1020 w 1190"/>
                  <a:gd name="T21" fmla="*/ 794 h 1560"/>
                  <a:gd name="T22" fmla="*/ 1077 w 1190"/>
                  <a:gd name="T23" fmla="*/ 794 h 1560"/>
                  <a:gd name="T24" fmla="*/ 1134 w 1190"/>
                  <a:gd name="T25" fmla="*/ 936 h 1560"/>
                  <a:gd name="T26" fmla="*/ 1134 w 1190"/>
                  <a:gd name="T27" fmla="*/ 1078 h 1560"/>
                  <a:gd name="T28" fmla="*/ 1190 w 1190"/>
                  <a:gd name="T29" fmla="*/ 1191 h 1560"/>
                  <a:gd name="T30" fmla="*/ 1077 w 1190"/>
                  <a:gd name="T31" fmla="*/ 1248 h 1560"/>
                  <a:gd name="T32" fmla="*/ 1020 w 1190"/>
                  <a:gd name="T33" fmla="*/ 1390 h 1560"/>
                  <a:gd name="T34" fmla="*/ 1077 w 1190"/>
                  <a:gd name="T35" fmla="*/ 1446 h 1560"/>
                  <a:gd name="T36" fmla="*/ 907 w 1190"/>
                  <a:gd name="T37" fmla="*/ 1531 h 1560"/>
                  <a:gd name="T38" fmla="*/ 822 w 1190"/>
                  <a:gd name="T39" fmla="*/ 1531 h 1560"/>
                  <a:gd name="T40" fmla="*/ 737 w 1190"/>
                  <a:gd name="T41" fmla="*/ 1560 h 1560"/>
                  <a:gd name="T42" fmla="*/ 652 w 1190"/>
                  <a:gd name="T43" fmla="*/ 1560 h 1560"/>
                  <a:gd name="T44" fmla="*/ 652 w 1190"/>
                  <a:gd name="T45" fmla="*/ 1503 h 1560"/>
                  <a:gd name="T46" fmla="*/ 567 w 1190"/>
                  <a:gd name="T47" fmla="*/ 1446 h 1560"/>
                  <a:gd name="T48" fmla="*/ 453 w 1190"/>
                  <a:gd name="T49" fmla="*/ 1390 h 1560"/>
                  <a:gd name="T50" fmla="*/ 340 w 1190"/>
                  <a:gd name="T51" fmla="*/ 1418 h 1560"/>
                  <a:gd name="T52" fmla="*/ 255 w 1190"/>
                  <a:gd name="T53" fmla="*/ 1333 h 1560"/>
                  <a:gd name="T54" fmla="*/ 141 w 1190"/>
                  <a:gd name="T55" fmla="*/ 1361 h 1560"/>
                  <a:gd name="T56" fmla="*/ 56 w 1190"/>
                  <a:gd name="T57" fmla="*/ 1333 h 1560"/>
                  <a:gd name="T58" fmla="*/ 0 w 1190"/>
                  <a:gd name="T59" fmla="*/ 1276 h 1560"/>
                  <a:gd name="T60" fmla="*/ 255 w 1190"/>
                  <a:gd name="T61" fmla="*/ 1163 h 1560"/>
                  <a:gd name="T62" fmla="*/ 312 w 1190"/>
                  <a:gd name="T63" fmla="*/ 993 h 1560"/>
                  <a:gd name="T64" fmla="*/ 255 w 1190"/>
                  <a:gd name="T65" fmla="*/ 879 h 1560"/>
                  <a:gd name="T66" fmla="*/ 340 w 1190"/>
                  <a:gd name="T67" fmla="*/ 766 h 1560"/>
                  <a:gd name="T68" fmla="*/ 312 w 1190"/>
                  <a:gd name="T69" fmla="*/ 539 h 1560"/>
                  <a:gd name="T70" fmla="*/ 255 w 1190"/>
                  <a:gd name="T71" fmla="*/ 482 h 1560"/>
                  <a:gd name="T72" fmla="*/ 340 w 1190"/>
                  <a:gd name="T73" fmla="*/ 369 h 1560"/>
                  <a:gd name="T74" fmla="*/ 368 w 1190"/>
                  <a:gd name="T75" fmla="*/ 199 h 1560"/>
                  <a:gd name="T76" fmla="*/ 312 w 1190"/>
                  <a:gd name="T77" fmla="*/ 142 h 1560"/>
                  <a:gd name="T78" fmla="*/ 397 w 1190"/>
                  <a:gd name="T79" fmla="*/ 85 h 1560"/>
                  <a:gd name="T80" fmla="*/ 425 w 1190"/>
                  <a:gd name="T81" fmla="*/ 29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0" h="1560">
                    <a:moveTo>
                      <a:pt x="425" y="29"/>
                    </a:moveTo>
                    <a:lnTo>
                      <a:pt x="482" y="57"/>
                    </a:lnTo>
                    <a:lnTo>
                      <a:pt x="538" y="0"/>
                    </a:lnTo>
                    <a:lnTo>
                      <a:pt x="595" y="85"/>
                    </a:lnTo>
                    <a:lnTo>
                      <a:pt x="595" y="227"/>
                    </a:lnTo>
                    <a:lnTo>
                      <a:pt x="737" y="341"/>
                    </a:lnTo>
                    <a:lnTo>
                      <a:pt x="793" y="284"/>
                    </a:lnTo>
                    <a:lnTo>
                      <a:pt x="964" y="369"/>
                    </a:lnTo>
                    <a:lnTo>
                      <a:pt x="964" y="482"/>
                    </a:lnTo>
                    <a:lnTo>
                      <a:pt x="935" y="624"/>
                    </a:lnTo>
                    <a:lnTo>
                      <a:pt x="1020" y="794"/>
                    </a:lnTo>
                    <a:lnTo>
                      <a:pt x="1077" y="794"/>
                    </a:lnTo>
                    <a:lnTo>
                      <a:pt x="1134" y="936"/>
                    </a:lnTo>
                    <a:lnTo>
                      <a:pt x="1134" y="1078"/>
                    </a:lnTo>
                    <a:lnTo>
                      <a:pt x="1190" y="1191"/>
                    </a:lnTo>
                    <a:lnTo>
                      <a:pt x="1077" y="1248"/>
                    </a:lnTo>
                    <a:lnTo>
                      <a:pt x="1020" y="1390"/>
                    </a:lnTo>
                    <a:lnTo>
                      <a:pt x="1077" y="1446"/>
                    </a:lnTo>
                    <a:lnTo>
                      <a:pt x="907" y="1531"/>
                    </a:lnTo>
                    <a:lnTo>
                      <a:pt x="822" y="1531"/>
                    </a:lnTo>
                    <a:lnTo>
                      <a:pt x="737" y="1560"/>
                    </a:lnTo>
                    <a:lnTo>
                      <a:pt x="652" y="1560"/>
                    </a:lnTo>
                    <a:lnTo>
                      <a:pt x="652" y="1503"/>
                    </a:lnTo>
                    <a:lnTo>
                      <a:pt x="567" y="1446"/>
                    </a:lnTo>
                    <a:lnTo>
                      <a:pt x="453" y="1390"/>
                    </a:lnTo>
                    <a:lnTo>
                      <a:pt x="340" y="1418"/>
                    </a:lnTo>
                    <a:lnTo>
                      <a:pt x="255" y="1333"/>
                    </a:lnTo>
                    <a:lnTo>
                      <a:pt x="141" y="1361"/>
                    </a:lnTo>
                    <a:lnTo>
                      <a:pt x="56" y="1333"/>
                    </a:lnTo>
                    <a:lnTo>
                      <a:pt x="0" y="1276"/>
                    </a:lnTo>
                    <a:lnTo>
                      <a:pt x="255" y="1163"/>
                    </a:lnTo>
                    <a:lnTo>
                      <a:pt x="312" y="993"/>
                    </a:lnTo>
                    <a:lnTo>
                      <a:pt x="255" y="879"/>
                    </a:lnTo>
                    <a:lnTo>
                      <a:pt x="340" y="766"/>
                    </a:lnTo>
                    <a:lnTo>
                      <a:pt x="312" y="539"/>
                    </a:lnTo>
                    <a:lnTo>
                      <a:pt x="255" y="482"/>
                    </a:lnTo>
                    <a:lnTo>
                      <a:pt x="340" y="369"/>
                    </a:lnTo>
                    <a:lnTo>
                      <a:pt x="368" y="199"/>
                    </a:lnTo>
                    <a:lnTo>
                      <a:pt x="312" y="142"/>
                    </a:lnTo>
                    <a:lnTo>
                      <a:pt x="397" y="85"/>
                    </a:lnTo>
                    <a:lnTo>
                      <a:pt x="42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1282" y="1890"/>
                <a:ext cx="454" cy="510"/>
              </a:xfrm>
              <a:custGeom>
                <a:avLst/>
                <a:gdLst>
                  <a:gd name="T0" fmla="*/ 284 w 454"/>
                  <a:gd name="T1" fmla="*/ 0 h 510"/>
                  <a:gd name="T2" fmla="*/ 255 w 454"/>
                  <a:gd name="T3" fmla="*/ 113 h 510"/>
                  <a:gd name="T4" fmla="*/ 142 w 454"/>
                  <a:gd name="T5" fmla="*/ 170 h 510"/>
                  <a:gd name="T6" fmla="*/ 142 w 454"/>
                  <a:gd name="T7" fmla="*/ 227 h 510"/>
                  <a:gd name="T8" fmla="*/ 85 w 454"/>
                  <a:gd name="T9" fmla="*/ 227 h 510"/>
                  <a:gd name="T10" fmla="*/ 0 w 454"/>
                  <a:gd name="T11" fmla="*/ 425 h 510"/>
                  <a:gd name="T12" fmla="*/ 142 w 454"/>
                  <a:gd name="T13" fmla="*/ 510 h 510"/>
                  <a:gd name="T14" fmla="*/ 255 w 454"/>
                  <a:gd name="T15" fmla="*/ 510 h 510"/>
                  <a:gd name="T16" fmla="*/ 284 w 454"/>
                  <a:gd name="T17" fmla="*/ 369 h 510"/>
                  <a:gd name="T18" fmla="*/ 312 w 454"/>
                  <a:gd name="T19" fmla="*/ 369 h 510"/>
                  <a:gd name="T20" fmla="*/ 369 w 454"/>
                  <a:gd name="T21" fmla="*/ 397 h 510"/>
                  <a:gd name="T22" fmla="*/ 454 w 454"/>
                  <a:gd name="T23" fmla="*/ 284 h 510"/>
                  <a:gd name="T24" fmla="*/ 340 w 454"/>
                  <a:gd name="T25" fmla="*/ 85 h 510"/>
                  <a:gd name="T26" fmla="*/ 369 w 454"/>
                  <a:gd name="T27" fmla="*/ 28 h 510"/>
                  <a:gd name="T28" fmla="*/ 284 w 454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10">
                    <a:moveTo>
                      <a:pt x="284" y="0"/>
                    </a:moveTo>
                    <a:lnTo>
                      <a:pt x="255" y="113"/>
                    </a:lnTo>
                    <a:lnTo>
                      <a:pt x="142" y="170"/>
                    </a:lnTo>
                    <a:lnTo>
                      <a:pt x="142" y="227"/>
                    </a:lnTo>
                    <a:lnTo>
                      <a:pt x="85" y="227"/>
                    </a:lnTo>
                    <a:lnTo>
                      <a:pt x="0" y="425"/>
                    </a:lnTo>
                    <a:lnTo>
                      <a:pt x="142" y="510"/>
                    </a:lnTo>
                    <a:lnTo>
                      <a:pt x="255" y="510"/>
                    </a:lnTo>
                    <a:lnTo>
                      <a:pt x="284" y="369"/>
                    </a:lnTo>
                    <a:lnTo>
                      <a:pt x="312" y="369"/>
                    </a:lnTo>
                    <a:lnTo>
                      <a:pt x="369" y="397"/>
                    </a:lnTo>
                    <a:lnTo>
                      <a:pt x="454" y="284"/>
                    </a:lnTo>
                    <a:lnTo>
                      <a:pt x="340" y="85"/>
                    </a:lnTo>
                    <a:lnTo>
                      <a:pt x="369" y="28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1169" y="3137"/>
                <a:ext cx="198" cy="114"/>
              </a:xfrm>
              <a:custGeom>
                <a:avLst/>
                <a:gdLst>
                  <a:gd name="T0" fmla="*/ 56 w 198"/>
                  <a:gd name="T1" fmla="*/ 29 h 114"/>
                  <a:gd name="T2" fmla="*/ 0 w 198"/>
                  <a:gd name="T3" fmla="*/ 114 h 114"/>
                  <a:gd name="T4" fmla="*/ 141 w 198"/>
                  <a:gd name="T5" fmla="*/ 114 h 114"/>
                  <a:gd name="T6" fmla="*/ 198 w 198"/>
                  <a:gd name="T7" fmla="*/ 57 h 114"/>
                  <a:gd name="T8" fmla="*/ 85 w 198"/>
                  <a:gd name="T9" fmla="*/ 0 h 114"/>
                  <a:gd name="T10" fmla="*/ 56 w 198"/>
                  <a:gd name="T11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8" h="114">
                    <a:moveTo>
                      <a:pt x="56" y="29"/>
                    </a:moveTo>
                    <a:lnTo>
                      <a:pt x="0" y="114"/>
                    </a:lnTo>
                    <a:lnTo>
                      <a:pt x="141" y="114"/>
                    </a:lnTo>
                    <a:lnTo>
                      <a:pt x="198" y="57"/>
                    </a:lnTo>
                    <a:lnTo>
                      <a:pt x="85" y="0"/>
                    </a:lnTo>
                    <a:lnTo>
                      <a:pt x="56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942" y="2032"/>
                <a:ext cx="142" cy="142"/>
              </a:xfrm>
              <a:custGeom>
                <a:avLst/>
                <a:gdLst>
                  <a:gd name="T0" fmla="*/ 85 w 142"/>
                  <a:gd name="T1" fmla="*/ 0 h 142"/>
                  <a:gd name="T2" fmla="*/ 0 w 142"/>
                  <a:gd name="T3" fmla="*/ 113 h 142"/>
                  <a:gd name="T4" fmla="*/ 57 w 142"/>
                  <a:gd name="T5" fmla="*/ 142 h 142"/>
                  <a:gd name="T6" fmla="*/ 142 w 142"/>
                  <a:gd name="T7" fmla="*/ 142 h 142"/>
                  <a:gd name="T8" fmla="*/ 113 w 142"/>
                  <a:gd name="T9" fmla="*/ 0 h 142"/>
                  <a:gd name="T10" fmla="*/ 85 w 142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42">
                    <a:moveTo>
                      <a:pt x="85" y="0"/>
                    </a:moveTo>
                    <a:lnTo>
                      <a:pt x="0" y="113"/>
                    </a:lnTo>
                    <a:lnTo>
                      <a:pt x="57" y="142"/>
                    </a:lnTo>
                    <a:lnTo>
                      <a:pt x="142" y="142"/>
                    </a:lnTo>
                    <a:lnTo>
                      <a:pt x="113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999" y="1777"/>
                <a:ext cx="283" cy="283"/>
              </a:xfrm>
              <a:custGeom>
                <a:avLst/>
                <a:gdLst>
                  <a:gd name="T0" fmla="*/ 28 w 283"/>
                  <a:gd name="T1" fmla="*/ 28 h 283"/>
                  <a:gd name="T2" fmla="*/ 113 w 283"/>
                  <a:gd name="T3" fmla="*/ 113 h 283"/>
                  <a:gd name="T4" fmla="*/ 113 w 283"/>
                  <a:gd name="T5" fmla="*/ 226 h 283"/>
                  <a:gd name="T6" fmla="*/ 170 w 283"/>
                  <a:gd name="T7" fmla="*/ 283 h 283"/>
                  <a:gd name="T8" fmla="*/ 283 w 283"/>
                  <a:gd name="T9" fmla="*/ 226 h 283"/>
                  <a:gd name="T10" fmla="*/ 283 w 283"/>
                  <a:gd name="T11" fmla="*/ 141 h 283"/>
                  <a:gd name="T12" fmla="*/ 226 w 283"/>
                  <a:gd name="T13" fmla="*/ 113 h 283"/>
                  <a:gd name="T14" fmla="*/ 255 w 283"/>
                  <a:gd name="T15" fmla="*/ 28 h 283"/>
                  <a:gd name="T16" fmla="*/ 226 w 283"/>
                  <a:gd name="T17" fmla="*/ 0 h 283"/>
                  <a:gd name="T18" fmla="*/ 141 w 283"/>
                  <a:gd name="T19" fmla="*/ 28 h 283"/>
                  <a:gd name="T20" fmla="*/ 56 w 283"/>
                  <a:gd name="T21" fmla="*/ 0 h 283"/>
                  <a:gd name="T22" fmla="*/ 0 w 283"/>
                  <a:gd name="T23" fmla="*/ 28 h 283"/>
                  <a:gd name="T24" fmla="*/ 28 w 283"/>
                  <a:gd name="T25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28" y="28"/>
                    </a:moveTo>
                    <a:lnTo>
                      <a:pt x="113" y="113"/>
                    </a:lnTo>
                    <a:lnTo>
                      <a:pt x="113" y="226"/>
                    </a:lnTo>
                    <a:lnTo>
                      <a:pt x="170" y="283"/>
                    </a:lnTo>
                    <a:lnTo>
                      <a:pt x="283" y="226"/>
                    </a:lnTo>
                    <a:lnTo>
                      <a:pt x="283" y="141"/>
                    </a:lnTo>
                    <a:lnTo>
                      <a:pt x="226" y="113"/>
                    </a:lnTo>
                    <a:lnTo>
                      <a:pt x="255" y="28"/>
                    </a:lnTo>
                    <a:lnTo>
                      <a:pt x="226" y="0"/>
                    </a:lnTo>
                    <a:lnTo>
                      <a:pt x="141" y="28"/>
                    </a:lnTo>
                    <a:lnTo>
                      <a:pt x="56" y="0"/>
                    </a:lnTo>
                    <a:lnTo>
                      <a:pt x="0" y="28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1849" y="1890"/>
                <a:ext cx="454" cy="312"/>
              </a:xfrm>
              <a:custGeom>
                <a:avLst/>
                <a:gdLst>
                  <a:gd name="T0" fmla="*/ 0 w 454"/>
                  <a:gd name="T1" fmla="*/ 28 h 312"/>
                  <a:gd name="T2" fmla="*/ 28 w 454"/>
                  <a:gd name="T3" fmla="*/ 113 h 312"/>
                  <a:gd name="T4" fmla="*/ 113 w 454"/>
                  <a:gd name="T5" fmla="*/ 227 h 312"/>
                  <a:gd name="T6" fmla="*/ 85 w 454"/>
                  <a:gd name="T7" fmla="*/ 312 h 312"/>
                  <a:gd name="T8" fmla="*/ 170 w 454"/>
                  <a:gd name="T9" fmla="*/ 312 h 312"/>
                  <a:gd name="T10" fmla="*/ 284 w 454"/>
                  <a:gd name="T11" fmla="*/ 198 h 312"/>
                  <a:gd name="T12" fmla="*/ 454 w 454"/>
                  <a:gd name="T13" fmla="*/ 142 h 312"/>
                  <a:gd name="T14" fmla="*/ 255 w 454"/>
                  <a:gd name="T15" fmla="*/ 0 h 312"/>
                  <a:gd name="T16" fmla="*/ 170 w 454"/>
                  <a:gd name="T17" fmla="*/ 85 h 312"/>
                  <a:gd name="T18" fmla="*/ 113 w 454"/>
                  <a:gd name="T19" fmla="*/ 85 h 312"/>
                  <a:gd name="T20" fmla="*/ 57 w 454"/>
                  <a:gd name="T21" fmla="*/ 28 h 312"/>
                  <a:gd name="T22" fmla="*/ 0 w 454"/>
                  <a:gd name="T23" fmla="*/ 2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4" h="312">
                    <a:moveTo>
                      <a:pt x="0" y="28"/>
                    </a:moveTo>
                    <a:lnTo>
                      <a:pt x="28" y="113"/>
                    </a:lnTo>
                    <a:lnTo>
                      <a:pt x="113" y="227"/>
                    </a:lnTo>
                    <a:lnTo>
                      <a:pt x="85" y="312"/>
                    </a:lnTo>
                    <a:lnTo>
                      <a:pt x="170" y="312"/>
                    </a:lnTo>
                    <a:lnTo>
                      <a:pt x="284" y="198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170" y="85"/>
                    </a:lnTo>
                    <a:lnTo>
                      <a:pt x="113" y="85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2076" y="2259"/>
                <a:ext cx="113" cy="85"/>
              </a:xfrm>
              <a:custGeom>
                <a:avLst/>
                <a:gdLst>
                  <a:gd name="T0" fmla="*/ 0 w 113"/>
                  <a:gd name="T1" fmla="*/ 0 h 85"/>
                  <a:gd name="T2" fmla="*/ 0 w 113"/>
                  <a:gd name="T3" fmla="*/ 56 h 85"/>
                  <a:gd name="T4" fmla="*/ 85 w 113"/>
                  <a:gd name="T5" fmla="*/ 85 h 85"/>
                  <a:gd name="T6" fmla="*/ 113 w 113"/>
                  <a:gd name="T7" fmla="*/ 28 h 85"/>
                  <a:gd name="T8" fmla="*/ 28 w 113"/>
                  <a:gd name="T9" fmla="*/ 0 h 85"/>
                  <a:gd name="T10" fmla="*/ 0 w 113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85">
                    <a:moveTo>
                      <a:pt x="0" y="0"/>
                    </a:moveTo>
                    <a:lnTo>
                      <a:pt x="0" y="56"/>
                    </a:lnTo>
                    <a:lnTo>
                      <a:pt x="85" y="85"/>
                    </a:lnTo>
                    <a:lnTo>
                      <a:pt x="113" y="28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2388" y="1918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28 w 113"/>
                  <a:gd name="T3" fmla="*/ 57 h 170"/>
                  <a:gd name="T4" fmla="*/ 0 w 113"/>
                  <a:gd name="T5" fmla="*/ 142 h 170"/>
                  <a:gd name="T6" fmla="*/ 85 w 113"/>
                  <a:gd name="T7" fmla="*/ 170 h 170"/>
                  <a:gd name="T8" fmla="*/ 113 w 113"/>
                  <a:gd name="T9" fmla="*/ 57 h 170"/>
                  <a:gd name="T10" fmla="*/ 113 w 113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28" y="57"/>
                    </a:lnTo>
                    <a:lnTo>
                      <a:pt x="0" y="142"/>
                    </a:lnTo>
                    <a:lnTo>
                      <a:pt x="85" y="170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2246" y="1635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28 w 113"/>
                  <a:gd name="T3" fmla="*/ 57 h 113"/>
                  <a:gd name="T4" fmla="*/ 85 w 113"/>
                  <a:gd name="T5" fmla="*/ 113 h 113"/>
                  <a:gd name="T6" fmla="*/ 113 w 113"/>
                  <a:gd name="T7" fmla="*/ 57 h 113"/>
                  <a:gd name="T8" fmla="*/ 113 w 113"/>
                  <a:gd name="T9" fmla="*/ 0 h 113"/>
                  <a:gd name="T10" fmla="*/ 0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28" y="57"/>
                    </a:lnTo>
                    <a:lnTo>
                      <a:pt x="85" y="113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2359" y="1777"/>
                <a:ext cx="85" cy="85"/>
              </a:xfrm>
              <a:custGeom>
                <a:avLst/>
                <a:gdLst>
                  <a:gd name="T0" fmla="*/ 85 w 85"/>
                  <a:gd name="T1" fmla="*/ 0 h 85"/>
                  <a:gd name="T2" fmla="*/ 0 w 85"/>
                  <a:gd name="T3" fmla="*/ 28 h 85"/>
                  <a:gd name="T4" fmla="*/ 0 w 85"/>
                  <a:gd name="T5" fmla="*/ 85 h 85"/>
                  <a:gd name="T6" fmla="*/ 85 w 85"/>
                  <a:gd name="T7" fmla="*/ 85 h 85"/>
                  <a:gd name="T8" fmla="*/ 85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0"/>
                    </a:moveTo>
                    <a:lnTo>
                      <a:pt x="0" y="28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1679" y="3307"/>
                <a:ext cx="822" cy="738"/>
              </a:xfrm>
              <a:custGeom>
                <a:avLst/>
                <a:gdLst>
                  <a:gd name="T0" fmla="*/ 822 w 822"/>
                  <a:gd name="T1" fmla="*/ 369 h 738"/>
                  <a:gd name="T2" fmla="*/ 765 w 822"/>
                  <a:gd name="T3" fmla="*/ 199 h 738"/>
                  <a:gd name="T4" fmla="*/ 680 w 822"/>
                  <a:gd name="T5" fmla="*/ 227 h 738"/>
                  <a:gd name="T6" fmla="*/ 595 w 822"/>
                  <a:gd name="T7" fmla="*/ 29 h 738"/>
                  <a:gd name="T8" fmla="*/ 510 w 822"/>
                  <a:gd name="T9" fmla="*/ 57 h 738"/>
                  <a:gd name="T10" fmla="*/ 425 w 822"/>
                  <a:gd name="T11" fmla="*/ 0 h 738"/>
                  <a:gd name="T12" fmla="*/ 425 w 822"/>
                  <a:gd name="T13" fmla="*/ 142 h 738"/>
                  <a:gd name="T14" fmla="*/ 340 w 822"/>
                  <a:gd name="T15" fmla="*/ 171 h 738"/>
                  <a:gd name="T16" fmla="*/ 340 w 822"/>
                  <a:gd name="T17" fmla="*/ 114 h 738"/>
                  <a:gd name="T18" fmla="*/ 255 w 822"/>
                  <a:gd name="T19" fmla="*/ 142 h 738"/>
                  <a:gd name="T20" fmla="*/ 255 w 822"/>
                  <a:gd name="T21" fmla="*/ 199 h 738"/>
                  <a:gd name="T22" fmla="*/ 198 w 822"/>
                  <a:gd name="T23" fmla="*/ 256 h 738"/>
                  <a:gd name="T24" fmla="*/ 113 w 822"/>
                  <a:gd name="T25" fmla="*/ 171 h 738"/>
                  <a:gd name="T26" fmla="*/ 28 w 822"/>
                  <a:gd name="T27" fmla="*/ 284 h 738"/>
                  <a:gd name="T28" fmla="*/ 0 w 822"/>
                  <a:gd name="T29" fmla="*/ 341 h 738"/>
                  <a:gd name="T30" fmla="*/ 113 w 822"/>
                  <a:gd name="T31" fmla="*/ 511 h 738"/>
                  <a:gd name="T32" fmla="*/ 198 w 822"/>
                  <a:gd name="T33" fmla="*/ 511 h 738"/>
                  <a:gd name="T34" fmla="*/ 255 w 822"/>
                  <a:gd name="T35" fmla="*/ 567 h 738"/>
                  <a:gd name="T36" fmla="*/ 255 w 822"/>
                  <a:gd name="T37" fmla="*/ 653 h 738"/>
                  <a:gd name="T38" fmla="*/ 539 w 822"/>
                  <a:gd name="T39" fmla="*/ 653 h 738"/>
                  <a:gd name="T40" fmla="*/ 624 w 822"/>
                  <a:gd name="T41" fmla="*/ 738 h 738"/>
                  <a:gd name="T42" fmla="*/ 737 w 822"/>
                  <a:gd name="T43" fmla="*/ 709 h 738"/>
                  <a:gd name="T44" fmla="*/ 652 w 822"/>
                  <a:gd name="T45" fmla="*/ 454 h 738"/>
                  <a:gd name="T46" fmla="*/ 709 w 822"/>
                  <a:gd name="T47" fmla="*/ 397 h 738"/>
                  <a:gd name="T48" fmla="*/ 709 w 822"/>
                  <a:gd name="T49" fmla="*/ 341 h 738"/>
                  <a:gd name="T50" fmla="*/ 822 w 822"/>
                  <a:gd name="T51" fmla="*/ 369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2" h="738">
                    <a:moveTo>
                      <a:pt x="822" y="369"/>
                    </a:moveTo>
                    <a:lnTo>
                      <a:pt x="765" y="199"/>
                    </a:lnTo>
                    <a:lnTo>
                      <a:pt x="680" y="227"/>
                    </a:lnTo>
                    <a:lnTo>
                      <a:pt x="595" y="29"/>
                    </a:lnTo>
                    <a:lnTo>
                      <a:pt x="510" y="57"/>
                    </a:lnTo>
                    <a:lnTo>
                      <a:pt x="425" y="0"/>
                    </a:lnTo>
                    <a:lnTo>
                      <a:pt x="425" y="142"/>
                    </a:lnTo>
                    <a:lnTo>
                      <a:pt x="340" y="171"/>
                    </a:lnTo>
                    <a:lnTo>
                      <a:pt x="340" y="114"/>
                    </a:lnTo>
                    <a:lnTo>
                      <a:pt x="255" y="142"/>
                    </a:lnTo>
                    <a:lnTo>
                      <a:pt x="255" y="199"/>
                    </a:lnTo>
                    <a:lnTo>
                      <a:pt x="198" y="256"/>
                    </a:lnTo>
                    <a:lnTo>
                      <a:pt x="113" y="171"/>
                    </a:lnTo>
                    <a:lnTo>
                      <a:pt x="28" y="284"/>
                    </a:lnTo>
                    <a:lnTo>
                      <a:pt x="0" y="341"/>
                    </a:lnTo>
                    <a:lnTo>
                      <a:pt x="113" y="511"/>
                    </a:lnTo>
                    <a:lnTo>
                      <a:pt x="198" y="511"/>
                    </a:lnTo>
                    <a:lnTo>
                      <a:pt x="255" y="567"/>
                    </a:lnTo>
                    <a:lnTo>
                      <a:pt x="255" y="653"/>
                    </a:lnTo>
                    <a:lnTo>
                      <a:pt x="539" y="653"/>
                    </a:lnTo>
                    <a:lnTo>
                      <a:pt x="624" y="738"/>
                    </a:lnTo>
                    <a:lnTo>
                      <a:pt x="737" y="709"/>
                    </a:lnTo>
                    <a:lnTo>
                      <a:pt x="652" y="454"/>
                    </a:lnTo>
                    <a:lnTo>
                      <a:pt x="709" y="397"/>
                    </a:lnTo>
                    <a:lnTo>
                      <a:pt x="709" y="341"/>
                    </a:lnTo>
                    <a:lnTo>
                      <a:pt x="822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1537" y="3024"/>
                <a:ext cx="567" cy="624"/>
              </a:xfrm>
              <a:custGeom>
                <a:avLst/>
                <a:gdLst>
                  <a:gd name="T0" fmla="*/ 0 w 567"/>
                  <a:gd name="T1" fmla="*/ 510 h 624"/>
                  <a:gd name="T2" fmla="*/ 85 w 567"/>
                  <a:gd name="T3" fmla="*/ 624 h 624"/>
                  <a:gd name="T4" fmla="*/ 170 w 567"/>
                  <a:gd name="T5" fmla="*/ 567 h 624"/>
                  <a:gd name="T6" fmla="*/ 255 w 567"/>
                  <a:gd name="T7" fmla="*/ 454 h 624"/>
                  <a:gd name="T8" fmla="*/ 340 w 567"/>
                  <a:gd name="T9" fmla="*/ 539 h 624"/>
                  <a:gd name="T10" fmla="*/ 397 w 567"/>
                  <a:gd name="T11" fmla="*/ 482 h 624"/>
                  <a:gd name="T12" fmla="*/ 397 w 567"/>
                  <a:gd name="T13" fmla="*/ 425 h 624"/>
                  <a:gd name="T14" fmla="*/ 482 w 567"/>
                  <a:gd name="T15" fmla="*/ 397 h 624"/>
                  <a:gd name="T16" fmla="*/ 482 w 567"/>
                  <a:gd name="T17" fmla="*/ 454 h 624"/>
                  <a:gd name="T18" fmla="*/ 567 w 567"/>
                  <a:gd name="T19" fmla="*/ 425 h 624"/>
                  <a:gd name="T20" fmla="*/ 567 w 567"/>
                  <a:gd name="T21" fmla="*/ 283 h 624"/>
                  <a:gd name="T22" fmla="*/ 511 w 567"/>
                  <a:gd name="T23" fmla="*/ 227 h 624"/>
                  <a:gd name="T24" fmla="*/ 539 w 567"/>
                  <a:gd name="T25" fmla="*/ 142 h 624"/>
                  <a:gd name="T26" fmla="*/ 454 w 567"/>
                  <a:gd name="T27" fmla="*/ 57 h 624"/>
                  <a:gd name="T28" fmla="*/ 425 w 567"/>
                  <a:gd name="T29" fmla="*/ 0 h 624"/>
                  <a:gd name="T30" fmla="*/ 397 w 567"/>
                  <a:gd name="T31" fmla="*/ 28 h 624"/>
                  <a:gd name="T32" fmla="*/ 397 w 567"/>
                  <a:gd name="T33" fmla="*/ 85 h 624"/>
                  <a:gd name="T34" fmla="*/ 369 w 567"/>
                  <a:gd name="T35" fmla="*/ 113 h 624"/>
                  <a:gd name="T36" fmla="*/ 312 w 567"/>
                  <a:gd name="T37" fmla="*/ 28 h 624"/>
                  <a:gd name="T38" fmla="*/ 284 w 567"/>
                  <a:gd name="T39" fmla="*/ 57 h 624"/>
                  <a:gd name="T40" fmla="*/ 312 w 567"/>
                  <a:gd name="T41" fmla="*/ 142 h 624"/>
                  <a:gd name="T42" fmla="*/ 284 w 567"/>
                  <a:gd name="T43" fmla="*/ 170 h 624"/>
                  <a:gd name="T44" fmla="*/ 227 w 567"/>
                  <a:gd name="T45" fmla="*/ 85 h 624"/>
                  <a:gd name="T46" fmla="*/ 170 w 567"/>
                  <a:gd name="T47" fmla="*/ 113 h 624"/>
                  <a:gd name="T48" fmla="*/ 170 w 567"/>
                  <a:gd name="T49" fmla="*/ 170 h 624"/>
                  <a:gd name="T50" fmla="*/ 227 w 567"/>
                  <a:gd name="T51" fmla="*/ 255 h 624"/>
                  <a:gd name="T52" fmla="*/ 170 w 567"/>
                  <a:gd name="T53" fmla="*/ 340 h 624"/>
                  <a:gd name="T54" fmla="*/ 85 w 567"/>
                  <a:gd name="T55" fmla="*/ 369 h 624"/>
                  <a:gd name="T56" fmla="*/ 0 w 567"/>
                  <a:gd name="T57" fmla="*/ 51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624">
                    <a:moveTo>
                      <a:pt x="0" y="510"/>
                    </a:moveTo>
                    <a:lnTo>
                      <a:pt x="85" y="624"/>
                    </a:lnTo>
                    <a:lnTo>
                      <a:pt x="170" y="567"/>
                    </a:lnTo>
                    <a:lnTo>
                      <a:pt x="255" y="454"/>
                    </a:lnTo>
                    <a:lnTo>
                      <a:pt x="340" y="539"/>
                    </a:lnTo>
                    <a:lnTo>
                      <a:pt x="397" y="482"/>
                    </a:lnTo>
                    <a:lnTo>
                      <a:pt x="397" y="425"/>
                    </a:lnTo>
                    <a:lnTo>
                      <a:pt x="482" y="397"/>
                    </a:lnTo>
                    <a:lnTo>
                      <a:pt x="482" y="454"/>
                    </a:lnTo>
                    <a:lnTo>
                      <a:pt x="567" y="425"/>
                    </a:lnTo>
                    <a:lnTo>
                      <a:pt x="567" y="283"/>
                    </a:lnTo>
                    <a:lnTo>
                      <a:pt x="511" y="227"/>
                    </a:lnTo>
                    <a:lnTo>
                      <a:pt x="539" y="142"/>
                    </a:lnTo>
                    <a:lnTo>
                      <a:pt x="454" y="57"/>
                    </a:lnTo>
                    <a:lnTo>
                      <a:pt x="425" y="0"/>
                    </a:lnTo>
                    <a:lnTo>
                      <a:pt x="397" y="28"/>
                    </a:lnTo>
                    <a:lnTo>
                      <a:pt x="397" y="85"/>
                    </a:lnTo>
                    <a:lnTo>
                      <a:pt x="369" y="113"/>
                    </a:lnTo>
                    <a:lnTo>
                      <a:pt x="312" y="28"/>
                    </a:lnTo>
                    <a:lnTo>
                      <a:pt x="284" y="57"/>
                    </a:lnTo>
                    <a:lnTo>
                      <a:pt x="312" y="142"/>
                    </a:lnTo>
                    <a:lnTo>
                      <a:pt x="284" y="170"/>
                    </a:lnTo>
                    <a:lnTo>
                      <a:pt x="227" y="85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255"/>
                    </a:lnTo>
                    <a:lnTo>
                      <a:pt x="170" y="340"/>
                    </a:lnTo>
                    <a:lnTo>
                      <a:pt x="85" y="369"/>
                    </a:lnTo>
                    <a:lnTo>
                      <a:pt x="0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1962" y="2769"/>
                <a:ext cx="1220" cy="1162"/>
              </a:xfrm>
              <a:custGeom>
                <a:avLst/>
                <a:gdLst>
                  <a:gd name="T0" fmla="*/ 29 w 1220"/>
                  <a:gd name="T1" fmla="*/ 312 h 1162"/>
                  <a:gd name="T2" fmla="*/ 114 w 1220"/>
                  <a:gd name="T3" fmla="*/ 397 h 1162"/>
                  <a:gd name="T4" fmla="*/ 86 w 1220"/>
                  <a:gd name="T5" fmla="*/ 482 h 1162"/>
                  <a:gd name="T6" fmla="*/ 142 w 1220"/>
                  <a:gd name="T7" fmla="*/ 538 h 1162"/>
                  <a:gd name="T8" fmla="*/ 227 w 1220"/>
                  <a:gd name="T9" fmla="*/ 595 h 1162"/>
                  <a:gd name="T10" fmla="*/ 312 w 1220"/>
                  <a:gd name="T11" fmla="*/ 567 h 1162"/>
                  <a:gd name="T12" fmla="*/ 397 w 1220"/>
                  <a:gd name="T13" fmla="*/ 765 h 1162"/>
                  <a:gd name="T14" fmla="*/ 482 w 1220"/>
                  <a:gd name="T15" fmla="*/ 737 h 1162"/>
                  <a:gd name="T16" fmla="*/ 539 w 1220"/>
                  <a:gd name="T17" fmla="*/ 907 h 1162"/>
                  <a:gd name="T18" fmla="*/ 596 w 1220"/>
                  <a:gd name="T19" fmla="*/ 964 h 1162"/>
                  <a:gd name="T20" fmla="*/ 681 w 1220"/>
                  <a:gd name="T21" fmla="*/ 992 h 1162"/>
                  <a:gd name="T22" fmla="*/ 766 w 1220"/>
                  <a:gd name="T23" fmla="*/ 1049 h 1162"/>
                  <a:gd name="T24" fmla="*/ 766 w 1220"/>
                  <a:gd name="T25" fmla="*/ 1162 h 1162"/>
                  <a:gd name="T26" fmla="*/ 851 w 1220"/>
                  <a:gd name="T27" fmla="*/ 1134 h 1162"/>
                  <a:gd name="T28" fmla="*/ 993 w 1220"/>
                  <a:gd name="T29" fmla="*/ 1134 h 1162"/>
                  <a:gd name="T30" fmla="*/ 1191 w 1220"/>
                  <a:gd name="T31" fmla="*/ 1077 h 1162"/>
                  <a:gd name="T32" fmla="*/ 1134 w 1220"/>
                  <a:gd name="T33" fmla="*/ 1049 h 1162"/>
                  <a:gd name="T34" fmla="*/ 1191 w 1220"/>
                  <a:gd name="T35" fmla="*/ 992 h 1162"/>
                  <a:gd name="T36" fmla="*/ 1191 w 1220"/>
                  <a:gd name="T37" fmla="*/ 794 h 1162"/>
                  <a:gd name="T38" fmla="*/ 1106 w 1220"/>
                  <a:gd name="T39" fmla="*/ 709 h 1162"/>
                  <a:gd name="T40" fmla="*/ 1220 w 1220"/>
                  <a:gd name="T41" fmla="*/ 567 h 1162"/>
                  <a:gd name="T42" fmla="*/ 1220 w 1220"/>
                  <a:gd name="T43" fmla="*/ 510 h 1162"/>
                  <a:gd name="T44" fmla="*/ 1220 w 1220"/>
                  <a:gd name="T45" fmla="*/ 425 h 1162"/>
                  <a:gd name="T46" fmla="*/ 1134 w 1220"/>
                  <a:gd name="T47" fmla="*/ 397 h 1162"/>
                  <a:gd name="T48" fmla="*/ 1106 w 1220"/>
                  <a:gd name="T49" fmla="*/ 255 h 1162"/>
                  <a:gd name="T50" fmla="*/ 936 w 1220"/>
                  <a:gd name="T51" fmla="*/ 340 h 1162"/>
                  <a:gd name="T52" fmla="*/ 879 w 1220"/>
                  <a:gd name="T53" fmla="*/ 312 h 1162"/>
                  <a:gd name="T54" fmla="*/ 766 w 1220"/>
                  <a:gd name="T55" fmla="*/ 340 h 1162"/>
                  <a:gd name="T56" fmla="*/ 738 w 1220"/>
                  <a:gd name="T57" fmla="*/ 425 h 1162"/>
                  <a:gd name="T58" fmla="*/ 653 w 1220"/>
                  <a:gd name="T59" fmla="*/ 255 h 1162"/>
                  <a:gd name="T60" fmla="*/ 596 w 1220"/>
                  <a:gd name="T61" fmla="*/ 227 h 1162"/>
                  <a:gd name="T62" fmla="*/ 539 w 1220"/>
                  <a:gd name="T63" fmla="*/ 198 h 1162"/>
                  <a:gd name="T64" fmla="*/ 539 w 1220"/>
                  <a:gd name="T65" fmla="*/ 142 h 1162"/>
                  <a:gd name="T66" fmla="*/ 482 w 1220"/>
                  <a:gd name="T67" fmla="*/ 113 h 1162"/>
                  <a:gd name="T68" fmla="*/ 454 w 1220"/>
                  <a:gd name="T69" fmla="*/ 142 h 1162"/>
                  <a:gd name="T70" fmla="*/ 397 w 1220"/>
                  <a:gd name="T71" fmla="*/ 85 h 1162"/>
                  <a:gd name="T72" fmla="*/ 397 w 1220"/>
                  <a:gd name="T73" fmla="*/ 0 h 1162"/>
                  <a:gd name="T74" fmla="*/ 312 w 1220"/>
                  <a:gd name="T75" fmla="*/ 85 h 1162"/>
                  <a:gd name="T76" fmla="*/ 284 w 1220"/>
                  <a:gd name="T77" fmla="*/ 28 h 1162"/>
                  <a:gd name="T78" fmla="*/ 256 w 1220"/>
                  <a:gd name="T79" fmla="*/ 57 h 1162"/>
                  <a:gd name="T80" fmla="*/ 284 w 1220"/>
                  <a:gd name="T81" fmla="*/ 142 h 1162"/>
                  <a:gd name="T82" fmla="*/ 227 w 1220"/>
                  <a:gd name="T83" fmla="*/ 170 h 1162"/>
                  <a:gd name="T84" fmla="*/ 199 w 1220"/>
                  <a:gd name="T85" fmla="*/ 57 h 1162"/>
                  <a:gd name="T86" fmla="*/ 0 w 1220"/>
                  <a:gd name="T87" fmla="*/ 142 h 1162"/>
                  <a:gd name="T88" fmla="*/ 86 w 1220"/>
                  <a:gd name="T89" fmla="*/ 283 h 1162"/>
                  <a:gd name="T90" fmla="*/ 29 w 1220"/>
                  <a:gd name="T91" fmla="*/ 31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20" h="1162">
                    <a:moveTo>
                      <a:pt x="29" y="312"/>
                    </a:moveTo>
                    <a:lnTo>
                      <a:pt x="114" y="397"/>
                    </a:lnTo>
                    <a:lnTo>
                      <a:pt x="86" y="482"/>
                    </a:lnTo>
                    <a:lnTo>
                      <a:pt x="142" y="538"/>
                    </a:lnTo>
                    <a:lnTo>
                      <a:pt x="227" y="595"/>
                    </a:lnTo>
                    <a:lnTo>
                      <a:pt x="312" y="567"/>
                    </a:lnTo>
                    <a:lnTo>
                      <a:pt x="397" y="765"/>
                    </a:lnTo>
                    <a:lnTo>
                      <a:pt x="482" y="737"/>
                    </a:lnTo>
                    <a:lnTo>
                      <a:pt x="539" y="907"/>
                    </a:lnTo>
                    <a:lnTo>
                      <a:pt x="596" y="964"/>
                    </a:lnTo>
                    <a:lnTo>
                      <a:pt x="681" y="992"/>
                    </a:lnTo>
                    <a:lnTo>
                      <a:pt x="766" y="1049"/>
                    </a:lnTo>
                    <a:lnTo>
                      <a:pt x="766" y="1162"/>
                    </a:lnTo>
                    <a:lnTo>
                      <a:pt x="851" y="1134"/>
                    </a:lnTo>
                    <a:lnTo>
                      <a:pt x="993" y="1134"/>
                    </a:lnTo>
                    <a:lnTo>
                      <a:pt x="1191" y="1077"/>
                    </a:lnTo>
                    <a:lnTo>
                      <a:pt x="1134" y="1049"/>
                    </a:lnTo>
                    <a:lnTo>
                      <a:pt x="1191" y="992"/>
                    </a:lnTo>
                    <a:lnTo>
                      <a:pt x="1191" y="794"/>
                    </a:lnTo>
                    <a:lnTo>
                      <a:pt x="1106" y="709"/>
                    </a:lnTo>
                    <a:lnTo>
                      <a:pt x="1220" y="567"/>
                    </a:lnTo>
                    <a:lnTo>
                      <a:pt x="1220" y="510"/>
                    </a:lnTo>
                    <a:lnTo>
                      <a:pt x="1220" y="425"/>
                    </a:lnTo>
                    <a:lnTo>
                      <a:pt x="1134" y="397"/>
                    </a:lnTo>
                    <a:lnTo>
                      <a:pt x="1106" y="255"/>
                    </a:lnTo>
                    <a:lnTo>
                      <a:pt x="936" y="340"/>
                    </a:lnTo>
                    <a:lnTo>
                      <a:pt x="879" y="312"/>
                    </a:lnTo>
                    <a:lnTo>
                      <a:pt x="766" y="340"/>
                    </a:lnTo>
                    <a:lnTo>
                      <a:pt x="738" y="425"/>
                    </a:lnTo>
                    <a:lnTo>
                      <a:pt x="653" y="255"/>
                    </a:lnTo>
                    <a:lnTo>
                      <a:pt x="596" y="227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482" y="113"/>
                    </a:lnTo>
                    <a:lnTo>
                      <a:pt x="454" y="142"/>
                    </a:lnTo>
                    <a:lnTo>
                      <a:pt x="397" y="85"/>
                    </a:lnTo>
                    <a:lnTo>
                      <a:pt x="397" y="0"/>
                    </a:lnTo>
                    <a:lnTo>
                      <a:pt x="312" y="85"/>
                    </a:lnTo>
                    <a:lnTo>
                      <a:pt x="284" y="28"/>
                    </a:lnTo>
                    <a:lnTo>
                      <a:pt x="256" y="57"/>
                    </a:lnTo>
                    <a:lnTo>
                      <a:pt x="284" y="142"/>
                    </a:lnTo>
                    <a:lnTo>
                      <a:pt x="227" y="170"/>
                    </a:lnTo>
                    <a:lnTo>
                      <a:pt x="199" y="57"/>
                    </a:lnTo>
                    <a:lnTo>
                      <a:pt x="0" y="142"/>
                    </a:lnTo>
                    <a:lnTo>
                      <a:pt x="86" y="283"/>
                    </a:lnTo>
                    <a:lnTo>
                      <a:pt x="29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2359" y="2542"/>
                <a:ext cx="312" cy="482"/>
              </a:xfrm>
              <a:custGeom>
                <a:avLst/>
                <a:gdLst>
                  <a:gd name="T0" fmla="*/ 256 w 312"/>
                  <a:gd name="T1" fmla="*/ 482 h 482"/>
                  <a:gd name="T2" fmla="*/ 142 w 312"/>
                  <a:gd name="T3" fmla="*/ 425 h 482"/>
                  <a:gd name="T4" fmla="*/ 142 w 312"/>
                  <a:gd name="T5" fmla="*/ 369 h 482"/>
                  <a:gd name="T6" fmla="*/ 85 w 312"/>
                  <a:gd name="T7" fmla="*/ 340 h 482"/>
                  <a:gd name="T8" fmla="*/ 57 w 312"/>
                  <a:gd name="T9" fmla="*/ 369 h 482"/>
                  <a:gd name="T10" fmla="*/ 0 w 312"/>
                  <a:gd name="T11" fmla="*/ 312 h 482"/>
                  <a:gd name="T12" fmla="*/ 0 w 312"/>
                  <a:gd name="T13" fmla="*/ 227 h 482"/>
                  <a:gd name="T14" fmla="*/ 85 w 312"/>
                  <a:gd name="T15" fmla="*/ 170 h 482"/>
                  <a:gd name="T16" fmla="*/ 114 w 312"/>
                  <a:gd name="T17" fmla="*/ 0 h 482"/>
                  <a:gd name="T18" fmla="*/ 170 w 312"/>
                  <a:gd name="T19" fmla="*/ 28 h 482"/>
                  <a:gd name="T20" fmla="*/ 199 w 312"/>
                  <a:gd name="T21" fmla="*/ 170 h 482"/>
                  <a:gd name="T22" fmla="*/ 312 w 312"/>
                  <a:gd name="T23" fmla="*/ 312 h 482"/>
                  <a:gd name="T24" fmla="*/ 284 w 312"/>
                  <a:gd name="T25" fmla="*/ 369 h 482"/>
                  <a:gd name="T26" fmla="*/ 284 w 312"/>
                  <a:gd name="T27" fmla="*/ 397 h 482"/>
                  <a:gd name="T28" fmla="*/ 256 w 312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482">
                    <a:moveTo>
                      <a:pt x="256" y="482"/>
                    </a:moveTo>
                    <a:lnTo>
                      <a:pt x="142" y="425"/>
                    </a:lnTo>
                    <a:lnTo>
                      <a:pt x="142" y="369"/>
                    </a:lnTo>
                    <a:lnTo>
                      <a:pt x="85" y="340"/>
                    </a:lnTo>
                    <a:lnTo>
                      <a:pt x="57" y="369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85" y="170"/>
                    </a:lnTo>
                    <a:lnTo>
                      <a:pt x="114" y="0"/>
                    </a:lnTo>
                    <a:lnTo>
                      <a:pt x="170" y="28"/>
                    </a:lnTo>
                    <a:lnTo>
                      <a:pt x="199" y="170"/>
                    </a:lnTo>
                    <a:lnTo>
                      <a:pt x="312" y="312"/>
                    </a:lnTo>
                    <a:lnTo>
                      <a:pt x="284" y="369"/>
                    </a:lnTo>
                    <a:lnTo>
                      <a:pt x="284" y="397"/>
                    </a:lnTo>
                    <a:lnTo>
                      <a:pt x="256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2444" y="2003"/>
                <a:ext cx="1134" cy="1276"/>
              </a:xfrm>
              <a:custGeom>
                <a:avLst/>
                <a:gdLst>
                  <a:gd name="T0" fmla="*/ 936 w 1134"/>
                  <a:gd name="T1" fmla="*/ 0 h 1276"/>
                  <a:gd name="T2" fmla="*/ 936 w 1134"/>
                  <a:gd name="T3" fmla="*/ 85 h 1276"/>
                  <a:gd name="T4" fmla="*/ 936 w 1134"/>
                  <a:gd name="T5" fmla="*/ 114 h 1276"/>
                  <a:gd name="T6" fmla="*/ 993 w 1134"/>
                  <a:gd name="T7" fmla="*/ 199 h 1276"/>
                  <a:gd name="T8" fmla="*/ 993 w 1134"/>
                  <a:gd name="T9" fmla="*/ 426 h 1276"/>
                  <a:gd name="T10" fmla="*/ 1078 w 1134"/>
                  <a:gd name="T11" fmla="*/ 454 h 1276"/>
                  <a:gd name="T12" fmla="*/ 1134 w 1134"/>
                  <a:gd name="T13" fmla="*/ 596 h 1276"/>
                  <a:gd name="T14" fmla="*/ 1134 w 1134"/>
                  <a:gd name="T15" fmla="*/ 652 h 1276"/>
                  <a:gd name="T16" fmla="*/ 1049 w 1134"/>
                  <a:gd name="T17" fmla="*/ 652 h 1276"/>
                  <a:gd name="T18" fmla="*/ 908 w 1134"/>
                  <a:gd name="T19" fmla="*/ 738 h 1276"/>
                  <a:gd name="T20" fmla="*/ 908 w 1134"/>
                  <a:gd name="T21" fmla="*/ 794 h 1276"/>
                  <a:gd name="T22" fmla="*/ 964 w 1134"/>
                  <a:gd name="T23" fmla="*/ 823 h 1276"/>
                  <a:gd name="T24" fmla="*/ 1049 w 1134"/>
                  <a:gd name="T25" fmla="*/ 1021 h 1276"/>
                  <a:gd name="T26" fmla="*/ 1021 w 1134"/>
                  <a:gd name="T27" fmla="*/ 1191 h 1276"/>
                  <a:gd name="T28" fmla="*/ 993 w 1134"/>
                  <a:gd name="T29" fmla="*/ 1248 h 1276"/>
                  <a:gd name="T30" fmla="*/ 936 w 1134"/>
                  <a:gd name="T31" fmla="*/ 1219 h 1276"/>
                  <a:gd name="T32" fmla="*/ 851 w 1134"/>
                  <a:gd name="T33" fmla="*/ 1276 h 1276"/>
                  <a:gd name="T34" fmla="*/ 794 w 1134"/>
                  <a:gd name="T35" fmla="*/ 1248 h 1276"/>
                  <a:gd name="T36" fmla="*/ 738 w 1134"/>
                  <a:gd name="T37" fmla="*/ 1276 h 1276"/>
                  <a:gd name="T38" fmla="*/ 738 w 1134"/>
                  <a:gd name="T39" fmla="*/ 1191 h 1276"/>
                  <a:gd name="T40" fmla="*/ 652 w 1134"/>
                  <a:gd name="T41" fmla="*/ 1163 h 1276"/>
                  <a:gd name="T42" fmla="*/ 624 w 1134"/>
                  <a:gd name="T43" fmla="*/ 1021 h 1276"/>
                  <a:gd name="T44" fmla="*/ 454 w 1134"/>
                  <a:gd name="T45" fmla="*/ 1106 h 1276"/>
                  <a:gd name="T46" fmla="*/ 397 w 1134"/>
                  <a:gd name="T47" fmla="*/ 1078 h 1276"/>
                  <a:gd name="T48" fmla="*/ 284 w 1134"/>
                  <a:gd name="T49" fmla="*/ 1106 h 1276"/>
                  <a:gd name="T50" fmla="*/ 256 w 1134"/>
                  <a:gd name="T51" fmla="*/ 1191 h 1276"/>
                  <a:gd name="T52" fmla="*/ 171 w 1134"/>
                  <a:gd name="T53" fmla="*/ 1021 h 1276"/>
                  <a:gd name="T54" fmla="*/ 199 w 1134"/>
                  <a:gd name="T55" fmla="*/ 936 h 1276"/>
                  <a:gd name="T56" fmla="*/ 199 w 1134"/>
                  <a:gd name="T57" fmla="*/ 879 h 1276"/>
                  <a:gd name="T58" fmla="*/ 227 w 1134"/>
                  <a:gd name="T59" fmla="*/ 851 h 1276"/>
                  <a:gd name="T60" fmla="*/ 114 w 1134"/>
                  <a:gd name="T61" fmla="*/ 709 h 1276"/>
                  <a:gd name="T62" fmla="*/ 85 w 1134"/>
                  <a:gd name="T63" fmla="*/ 567 h 1276"/>
                  <a:gd name="T64" fmla="*/ 29 w 1134"/>
                  <a:gd name="T65" fmla="*/ 539 h 1276"/>
                  <a:gd name="T66" fmla="*/ 0 w 1134"/>
                  <a:gd name="T67" fmla="*/ 397 h 1276"/>
                  <a:gd name="T68" fmla="*/ 199 w 1134"/>
                  <a:gd name="T69" fmla="*/ 284 h 1276"/>
                  <a:gd name="T70" fmla="*/ 199 w 1134"/>
                  <a:gd name="T71" fmla="*/ 341 h 1276"/>
                  <a:gd name="T72" fmla="*/ 85 w 1134"/>
                  <a:gd name="T73" fmla="*/ 426 h 1276"/>
                  <a:gd name="T74" fmla="*/ 85 w 1134"/>
                  <a:gd name="T75" fmla="*/ 511 h 1276"/>
                  <a:gd name="T76" fmla="*/ 256 w 1134"/>
                  <a:gd name="T77" fmla="*/ 369 h 1276"/>
                  <a:gd name="T78" fmla="*/ 256 w 1134"/>
                  <a:gd name="T79" fmla="*/ 284 h 1276"/>
                  <a:gd name="T80" fmla="*/ 312 w 1134"/>
                  <a:gd name="T81" fmla="*/ 284 h 1276"/>
                  <a:gd name="T82" fmla="*/ 369 w 1134"/>
                  <a:gd name="T83" fmla="*/ 369 h 1276"/>
                  <a:gd name="T84" fmla="*/ 341 w 1134"/>
                  <a:gd name="T85" fmla="*/ 454 h 1276"/>
                  <a:gd name="T86" fmla="*/ 227 w 1134"/>
                  <a:gd name="T87" fmla="*/ 511 h 1276"/>
                  <a:gd name="T88" fmla="*/ 171 w 1134"/>
                  <a:gd name="T89" fmla="*/ 511 h 1276"/>
                  <a:gd name="T90" fmla="*/ 199 w 1134"/>
                  <a:gd name="T91" fmla="*/ 567 h 1276"/>
                  <a:gd name="T92" fmla="*/ 142 w 1134"/>
                  <a:gd name="T93" fmla="*/ 596 h 1276"/>
                  <a:gd name="T94" fmla="*/ 171 w 1134"/>
                  <a:gd name="T95" fmla="*/ 681 h 1276"/>
                  <a:gd name="T96" fmla="*/ 426 w 1134"/>
                  <a:gd name="T97" fmla="*/ 539 h 1276"/>
                  <a:gd name="T98" fmla="*/ 652 w 1134"/>
                  <a:gd name="T99" fmla="*/ 341 h 1276"/>
                  <a:gd name="T100" fmla="*/ 596 w 1134"/>
                  <a:gd name="T101" fmla="*/ 114 h 1276"/>
                  <a:gd name="T102" fmla="*/ 624 w 1134"/>
                  <a:gd name="T103" fmla="*/ 29 h 1276"/>
                  <a:gd name="T104" fmla="*/ 681 w 1134"/>
                  <a:gd name="T105" fmla="*/ 57 h 1276"/>
                  <a:gd name="T106" fmla="*/ 709 w 1134"/>
                  <a:gd name="T107" fmla="*/ 142 h 1276"/>
                  <a:gd name="T108" fmla="*/ 738 w 1134"/>
                  <a:gd name="T109" fmla="*/ 142 h 1276"/>
                  <a:gd name="T110" fmla="*/ 766 w 1134"/>
                  <a:gd name="T111" fmla="*/ 85 h 1276"/>
                  <a:gd name="T112" fmla="*/ 823 w 1134"/>
                  <a:gd name="T113" fmla="*/ 142 h 1276"/>
                  <a:gd name="T114" fmla="*/ 851 w 1134"/>
                  <a:gd name="T115" fmla="*/ 142 h 1276"/>
                  <a:gd name="T116" fmla="*/ 936 w 1134"/>
                  <a:gd name="T117" fmla="*/ 0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276">
                    <a:moveTo>
                      <a:pt x="936" y="0"/>
                    </a:moveTo>
                    <a:lnTo>
                      <a:pt x="936" y="85"/>
                    </a:lnTo>
                    <a:lnTo>
                      <a:pt x="936" y="114"/>
                    </a:lnTo>
                    <a:lnTo>
                      <a:pt x="993" y="199"/>
                    </a:lnTo>
                    <a:lnTo>
                      <a:pt x="993" y="426"/>
                    </a:lnTo>
                    <a:lnTo>
                      <a:pt x="1078" y="454"/>
                    </a:lnTo>
                    <a:lnTo>
                      <a:pt x="1134" y="596"/>
                    </a:lnTo>
                    <a:lnTo>
                      <a:pt x="1134" y="652"/>
                    </a:lnTo>
                    <a:lnTo>
                      <a:pt x="1049" y="652"/>
                    </a:lnTo>
                    <a:lnTo>
                      <a:pt x="908" y="738"/>
                    </a:lnTo>
                    <a:lnTo>
                      <a:pt x="908" y="794"/>
                    </a:lnTo>
                    <a:lnTo>
                      <a:pt x="964" y="823"/>
                    </a:lnTo>
                    <a:lnTo>
                      <a:pt x="1049" y="1021"/>
                    </a:lnTo>
                    <a:lnTo>
                      <a:pt x="1021" y="1191"/>
                    </a:lnTo>
                    <a:lnTo>
                      <a:pt x="993" y="1248"/>
                    </a:lnTo>
                    <a:lnTo>
                      <a:pt x="936" y="1219"/>
                    </a:lnTo>
                    <a:lnTo>
                      <a:pt x="851" y="1276"/>
                    </a:lnTo>
                    <a:lnTo>
                      <a:pt x="794" y="1248"/>
                    </a:lnTo>
                    <a:lnTo>
                      <a:pt x="738" y="1276"/>
                    </a:lnTo>
                    <a:lnTo>
                      <a:pt x="738" y="1191"/>
                    </a:lnTo>
                    <a:lnTo>
                      <a:pt x="652" y="1163"/>
                    </a:lnTo>
                    <a:lnTo>
                      <a:pt x="624" y="1021"/>
                    </a:lnTo>
                    <a:lnTo>
                      <a:pt x="454" y="1106"/>
                    </a:lnTo>
                    <a:lnTo>
                      <a:pt x="397" y="1078"/>
                    </a:lnTo>
                    <a:lnTo>
                      <a:pt x="284" y="1106"/>
                    </a:lnTo>
                    <a:lnTo>
                      <a:pt x="256" y="1191"/>
                    </a:lnTo>
                    <a:lnTo>
                      <a:pt x="171" y="1021"/>
                    </a:lnTo>
                    <a:lnTo>
                      <a:pt x="199" y="936"/>
                    </a:lnTo>
                    <a:lnTo>
                      <a:pt x="199" y="879"/>
                    </a:lnTo>
                    <a:lnTo>
                      <a:pt x="227" y="851"/>
                    </a:lnTo>
                    <a:lnTo>
                      <a:pt x="114" y="709"/>
                    </a:lnTo>
                    <a:lnTo>
                      <a:pt x="85" y="567"/>
                    </a:lnTo>
                    <a:lnTo>
                      <a:pt x="29" y="539"/>
                    </a:lnTo>
                    <a:lnTo>
                      <a:pt x="0" y="397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85" y="426"/>
                    </a:lnTo>
                    <a:lnTo>
                      <a:pt x="85" y="511"/>
                    </a:lnTo>
                    <a:lnTo>
                      <a:pt x="256" y="369"/>
                    </a:lnTo>
                    <a:lnTo>
                      <a:pt x="256" y="284"/>
                    </a:lnTo>
                    <a:lnTo>
                      <a:pt x="312" y="284"/>
                    </a:lnTo>
                    <a:lnTo>
                      <a:pt x="369" y="369"/>
                    </a:lnTo>
                    <a:lnTo>
                      <a:pt x="341" y="454"/>
                    </a:lnTo>
                    <a:lnTo>
                      <a:pt x="227" y="511"/>
                    </a:lnTo>
                    <a:lnTo>
                      <a:pt x="171" y="511"/>
                    </a:lnTo>
                    <a:lnTo>
                      <a:pt x="199" y="567"/>
                    </a:lnTo>
                    <a:lnTo>
                      <a:pt x="142" y="596"/>
                    </a:lnTo>
                    <a:lnTo>
                      <a:pt x="171" y="681"/>
                    </a:lnTo>
                    <a:lnTo>
                      <a:pt x="426" y="539"/>
                    </a:lnTo>
                    <a:lnTo>
                      <a:pt x="652" y="341"/>
                    </a:lnTo>
                    <a:lnTo>
                      <a:pt x="596" y="114"/>
                    </a:lnTo>
                    <a:lnTo>
                      <a:pt x="624" y="29"/>
                    </a:lnTo>
                    <a:lnTo>
                      <a:pt x="681" y="57"/>
                    </a:lnTo>
                    <a:lnTo>
                      <a:pt x="709" y="142"/>
                    </a:lnTo>
                    <a:lnTo>
                      <a:pt x="738" y="142"/>
                    </a:lnTo>
                    <a:lnTo>
                      <a:pt x="766" y="85"/>
                    </a:lnTo>
                    <a:lnTo>
                      <a:pt x="823" y="142"/>
                    </a:lnTo>
                    <a:lnTo>
                      <a:pt x="851" y="142"/>
                    </a:lnTo>
                    <a:lnTo>
                      <a:pt x="93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3692" y="1096"/>
                <a:ext cx="397" cy="369"/>
              </a:xfrm>
              <a:custGeom>
                <a:avLst/>
                <a:gdLst>
                  <a:gd name="T0" fmla="*/ 0 w 397"/>
                  <a:gd name="T1" fmla="*/ 29 h 369"/>
                  <a:gd name="T2" fmla="*/ 85 w 397"/>
                  <a:gd name="T3" fmla="*/ 284 h 369"/>
                  <a:gd name="T4" fmla="*/ 227 w 397"/>
                  <a:gd name="T5" fmla="*/ 369 h 369"/>
                  <a:gd name="T6" fmla="*/ 397 w 397"/>
                  <a:gd name="T7" fmla="*/ 284 h 369"/>
                  <a:gd name="T8" fmla="*/ 283 w 397"/>
                  <a:gd name="T9" fmla="*/ 199 h 369"/>
                  <a:gd name="T10" fmla="*/ 170 w 397"/>
                  <a:gd name="T11" fmla="*/ 0 h 369"/>
                  <a:gd name="T12" fmla="*/ 57 w 397"/>
                  <a:gd name="T13" fmla="*/ 0 h 369"/>
                  <a:gd name="T14" fmla="*/ 0 w 397"/>
                  <a:gd name="T15" fmla="*/ 2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369">
                    <a:moveTo>
                      <a:pt x="0" y="29"/>
                    </a:moveTo>
                    <a:lnTo>
                      <a:pt x="85" y="284"/>
                    </a:lnTo>
                    <a:lnTo>
                      <a:pt x="227" y="369"/>
                    </a:lnTo>
                    <a:lnTo>
                      <a:pt x="397" y="284"/>
                    </a:lnTo>
                    <a:lnTo>
                      <a:pt x="283" y="199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4018" y="784"/>
                <a:ext cx="184" cy="284"/>
              </a:xfrm>
              <a:custGeom>
                <a:avLst/>
                <a:gdLst>
                  <a:gd name="T0" fmla="*/ 0 w 184"/>
                  <a:gd name="T1" fmla="*/ 75 h 284"/>
                  <a:gd name="T2" fmla="*/ 9 w 184"/>
                  <a:gd name="T3" fmla="*/ 104 h 284"/>
                  <a:gd name="T4" fmla="*/ 71 w 184"/>
                  <a:gd name="T5" fmla="*/ 284 h 284"/>
                  <a:gd name="T6" fmla="*/ 156 w 184"/>
                  <a:gd name="T7" fmla="*/ 284 h 284"/>
                  <a:gd name="T8" fmla="*/ 184 w 184"/>
                  <a:gd name="T9" fmla="*/ 29 h 284"/>
                  <a:gd name="T10" fmla="*/ 127 w 184"/>
                  <a:gd name="T11" fmla="*/ 0 h 284"/>
                  <a:gd name="T12" fmla="*/ 0 w 184"/>
                  <a:gd name="T13" fmla="*/ 7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" h="284">
                    <a:moveTo>
                      <a:pt x="0" y="75"/>
                    </a:moveTo>
                    <a:cubicBezTo>
                      <a:pt x="10" y="97"/>
                      <a:pt x="9" y="87"/>
                      <a:pt x="9" y="104"/>
                    </a:cubicBezTo>
                    <a:lnTo>
                      <a:pt x="71" y="284"/>
                    </a:lnTo>
                    <a:lnTo>
                      <a:pt x="156" y="284"/>
                    </a:lnTo>
                    <a:lnTo>
                      <a:pt x="184" y="29"/>
                    </a:lnTo>
                    <a:lnTo>
                      <a:pt x="127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3578" y="1266"/>
                <a:ext cx="142" cy="85"/>
              </a:xfrm>
              <a:custGeom>
                <a:avLst/>
                <a:gdLst>
                  <a:gd name="T0" fmla="*/ 0 w 142"/>
                  <a:gd name="T1" fmla="*/ 0 h 85"/>
                  <a:gd name="T2" fmla="*/ 114 w 142"/>
                  <a:gd name="T3" fmla="*/ 0 h 85"/>
                  <a:gd name="T4" fmla="*/ 142 w 142"/>
                  <a:gd name="T5" fmla="*/ 85 h 85"/>
                  <a:gd name="T6" fmla="*/ 29 w 142"/>
                  <a:gd name="T7" fmla="*/ 57 h 85"/>
                  <a:gd name="T8" fmla="*/ 0 w 142"/>
                  <a:gd name="T9" fmla="*/ 29 h 85"/>
                  <a:gd name="T10" fmla="*/ 0 w 142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114" y="0"/>
                    </a:lnTo>
                    <a:lnTo>
                      <a:pt x="142" y="85"/>
                    </a:lnTo>
                    <a:lnTo>
                      <a:pt x="29" y="57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0" name="Freeform 740"/>
              <p:cNvSpPr>
                <a:spLocks/>
              </p:cNvSpPr>
              <p:nvPr/>
            </p:nvSpPr>
            <p:spPr bwMode="auto">
              <a:xfrm>
                <a:off x="3975" y="1153"/>
                <a:ext cx="142" cy="113"/>
              </a:xfrm>
              <a:custGeom>
                <a:avLst/>
                <a:gdLst>
                  <a:gd name="T0" fmla="*/ 29 w 142"/>
                  <a:gd name="T1" fmla="*/ 0 h 113"/>
                  <a:gd name="T2" fmla="*/ 0 w 142"/>
                  <a:gd name="T3" fmla="*/ 57 h 113"/>
                  <a:gd name="T4" fmla="*/ 57 w 142"/>
                  <a:gd name="T5" fmla="*/ 113 h 113"/>
                  <a:gd name="T6" fmla="*/ 142 w 142"/>
                  <a:gd name="T7" fmla="*/ 28 h 113"/>
                  <a:gd name="T8" fmla="*/ 29 w 142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3">
                    <a:moveTo>
                      <a:pt x="29" y="0"/>
                    </a:moveTo>
                    <a:lnTo>
                      <a:pt x="0" y="57"/>
                    </a:lnTo>
                    <a:lnTo>
                      <a:pt x="57" y="113"/>
                    </a:lnTo>
                    <a:lnTo>
                      <a:pt x="142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3975" y="1436"/>
                <a:ext cx="142" cy="114"/>
              </a:xfrm>
              <a:custGeom>
                <a:avLst/>
                <a:gdLst>
                  <a:gd name="T0" fmla="*/ 114 w 142"/>
                  <a:gd name="T1" fmla="*/ 0 h 114"/>
                  <a:gd name="T2" fmla="*/ 0 w 142"/>
                  <a:gd name="T3" fmla="*/ 57 h 114"/>
                  <a:gd name="T4" fmla="*/ 29 w 142"/>
                  <a:gd name="T5" fmla="*/ 114 h 114"/>
                  <a:gd name="T6" fmla="*/ 114 w 142"/>
                  <a:gd name="T7" fmla="*/ 114 h 114"/>
                  <a:gd name="T8" fmla="*/ 142 w 142"/>
                  <a:gd name="T9" fmla="*/ 0 h 114"/>
                  <a:gd name="T10" fmla="*/ 114 w 142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14">
                    <a:moveTo>
                      <a:pt x="114" y="0"/>
                    </a:moveTo>
                    <a:lnTo>
                      <a:pt x="0" y="57"/>
                    </a:lnTo>
                    <a:lnTo>
                      <a:pt x="29" y="114"/>
                    </a:lnTo>
                    <a:lnTo>
                      <a:pt x="114" y="114"/>
                    </a:lnTo>
                    <a:lnTo>
                      <a:pt x="142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4259" y="1777"/>
                <a:ext cx="227" cy="368"/>
              </a:xfrm>
              <a:custGeom>
                <a:avLst/>
                <a:gdLst>
                  <a:gd name="T0" fmla="*/ 142 w 227"/>
                  <a:gd name="T1" fmla="*/ 28 h 368"/>
                  <a:gd name="T2" fmla="*/ 0 w 227"/>
                  <a:gd name="T3" fmla="*/ 283 h 368"/>
                  <a:gd name="T4" fmla="*/ 28 w 227"/>
                  <a:gd name="T5" fmla="*/ 368 h 368"/>
                  <a:gd name="T6" fmla="*/ 142 w 227"/>
                  <a:gd name="T7" fmla="*/ 255 h 368"/>
                  <a:gd name="T8" fmla="*/ 227 w 227"/>
                  <a:gd name="T9" fmla="*/ 170 h 368"/>
                  <a:gd name="T10" fmla="*/ 227 w 227"/>
                  <a:gd name="T11" fmla="*/ 0 h 368"/>
                  <a:gd name="T12" fmla="*/ 142 w 227"/>
                  <a:gd name="T13" fmla="*/ 2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68">
                    <a:moveTo>
                      <a:pt x="142" y="28"/>
                    </a:moveTo>
                    <a:lnTo>
                      <a:pt x="0" y="283"/>
                    </a:lnTo>
                    <a:lnTo>
                      <a:pt x="28" y="368"/>
                    </a:lnTo>
                    <a:lnTo>
                      <a:pt x="142" y="255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3" name="Freeform 743"/>
              <p:cNvSpPr>
                <a:spLocks/>
              </p:cNvSpPr>
              <p:nvPr/>
            </p:nvSpPr>
            <p:spPr bwMode="auto">
              <a:xfrm>
                <a:off x="4401" y="1550"/>
                <a:ext cx="141" cy="170"/>
              </a:xfrm>
              <a:custGeom>
                <a:avLst/>
                <a:gdLst>
                  <a:gd name="T0" fmla="*/ 85 w 141"/>
                  <a:gd name="T1" fmla="*/ 0 h 170"/>
                  <a:gd name="T2" fmla="*/ 0 w 141"/>
                  <a:gd name="T3" fmla="*/ 170 h 170"/>
                  <a:gd name="T4" fmla="*/ 56 w 141"/>
                  <a:gd name="T5" fmla="*/ 170 h 170"/>
                  <a:gd name="T6" fmla="*/ 113 w 141"/>
                  <a:gd name="T7" fmla="*/ 113 h 170"/>
                  <a:gd name="T8" fmla="*/ 141 w 141"/>
                  <a:gd name="T9" fmla="*/ 0 h 170"/>
                  <a:gd name="T10" fmla="*/ 85 w 141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70">
                    <a:moveTo>
                      <a:pt x="85" y="0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113" y="113"/>
                    </a:lnTo>
                    <a:lnTo>
                      <a:pt x="141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4287" y="898"/>
                <a:ext cx="567" cy="397"/>
              </a:xfrm>
              <a:custGeom>
                <a:avLst/>
                <a:gdLst>
                  <a:gd name="T0" fmla="*/ 57 w 567"/>
                  <a:gd name="T1" fmla="*/ 85 h 397"/>
                  <a:gd name="T2" fmla="*/ 0 w 567"/>
                  <a:gd name="T3" fmla="*/ 170 h 397"/>
                  <a:gd name="T4" fmla="*/ 114 w 567"/>
                  <a:gd name="T5" fmla="*/ 283 h 397"/>
                  <a:gd name="T6" fmla="*/ 255 w 567"/>
                  <a:gd name="T7" fmla="*/ 255 h 397"/>
                  <a:gd name="T8" fmla="*/ 340 w 567"/>
                  <a:gd name="T9" fmla="*/ 397 h 397"/>
                  <a:gd name="T10" fmla="*/ 539 w 567"/>
                  <a:gd name="T11" fmla="*/ 170 h 397"/>
                  <a:gd name="T12" fmla="*/ 567 w 567"/>
                  <a:gd name="T13" fmla="*/ 85 h 397"/>
                  <a:gd name="T14" fmla="*/ 454 w 567"/>
                  <a:gd name="T15" fmla="*/ 56 h 397"/>
                  <a:gd name="T16" fmla="*/ 397 w 567"/>
                  <a:gd name="T17" fmla="*/ 0 h 397"/>
                  <a:gd name="T18" fmla="*/ 199 w 567"/>
                  <a:gd name="T19" fmla="*/ 56 h 397"/>
                  <a:gd name="T20" fmla="*/ 170 w 567"/>
                  <a:gd name="T21" fmla="*/ 85 h 397"/>
                  <a:gd name="T22" fmla="*/ 57 w 567"/>
                  <a:gd name="T23" fmla="*/ 8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397">
                    <a:moveTo>
                      <a:pt x="57" y="85"/>
                    </a:moveTo>
                    <a:lnTo>
                      <a:pt x="0" y="170"/>
                    </a:lnTo>
                    <a:lnTo>
                      <a:pt x="114" y="283"/>
                    </a:lnTo>
                    <a:lnTo>
                      <a:pt x="255" y="255"/>
                    </a:lnTo>
                    <a:lnTo>
                      <a:pt x="340" y="397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454" y="56"/>
                    </a:lnTo>
                    <a:lnTo>
                      <a:pt x="397" y="0"/>
                    </a:lnTo>
                    <a:lnTo>
                      <a:pt x="199" y="56"/>
                    </a:lnTo>
                    <a:lnTo>
                      <a:pt x="170" y="85"/>
                    </a:lnTo>
                    <a:lnTo>
                      <a:pt x="57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4882" y="1040"/>
                <a:ext cx="171" cy="141"/>
              </a:xfrm>
              <a:custGeom>
                <a:avLst/>
                <a:gdLst>
                  <a:gd name="T0" fmla="*/ 171 w 171"/>
                  <a:gd name="T1" fmla="*/ 0 h 141"/>
                  <a:gd name="T2" fmla="*/ 29 w 171"/>
                  <a:gd name="T3" fmla="*/ 28 h 141"/>
                  <a:gd name="T4" fmla="*/ 0 w 171"/>
                  <a:gd name="T5" fmla="*/ 85 h 141"/>
                  <a:gd name="T6" fmla="*/ 86 w 171"/>
                  <a:gd name="T7" fmla="*/ 141 h 141"/>
                  <a:gd name="T8" fmla="*/ 171 w 171"/>
                  <a:gd name="T9" fmla="*/ 85 h 141"/>
                  <a:gd name="T10" fmla="*/ 171 w 171"/>
                  <a:gd name="T11" fmla="*/ 28 h 141"/>
                  <a:gd name="T12" fmla="*/ 171 w 171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41">
                    <a:moveTo>
                      <a:pt x="171" y="0"/>
                    </a:moveTo>
                    <a:lnTo>
                      <a:pt x="29" y="28"/>
                    </a:lnTo>
                    <a:lnTo>
                      <a:pt x="0" y="85"/>
                    </a:lnTo>
                    <a:lnTo>
                      <a:pt x="86" y="141"/>
                    </a:lnTo>
                    <a:lnTo>
                      <a:pt x="171" y="85"/>
                    </a:lnTo>
                    <a:lnTo>
                      <a:pt x="171" y="28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5166" y="217"/>
                <a:ext cx="1588" cy="1049"/>
              </a:xfrm>
              <a:custGeom>
                <a:avLst/>
                <a:gdLst>
                  <a:gd name="T0" fmla="*/ 142 w 1588"/>
                  <a:gd name="T1" fmla="*/ 737 h 1049"/>
                  <a:gd name="T2" fmla="*/ 312 w 1588"/>
                  <a:gd name="T3" fmla="*/ 737 h 1049"/>
                  <a:gd name="T4" fmla="*/ 198 w 1588"/>
                  <a:gd name="T5" fmla="*/ 652 h 1049"/>
                  <a:gd name="T6" fmla="*/ 227 w 1588"/>
                  <a:gd name="T7" fmla="*/ 596 h 1049"/>
                  <a:gd name="T8" fmla="*/ 113 w 1588"/>
                  <a:gd name="T9" fmla="*/ 596 h 1049"/>
                  <a:gd name="T10" fmla="*/ 198 w 1588"/>
                  <a:gd name="T11" fmla="*/ 539 h 1049"/>
                  <a:gd name="T12" fmla="*/ 198 w 1588"/>
                  <a:gd name="T13" fmla="*/ 454 h 1049"/>
                  <a:gd name="T14" fmla="*/ 227 w 1588"/>
                  <a:gd name="T15" fmla="*/ 397 h 1049"/>
                  <a:gd name="T16" fmla="*/ 397 w 1588"/>
                  <a:gd name="T17" fmla="*/ 482 h 1049"/>
                  <a:gd name="T18" fmla="*/ 567 w 1588"/>
                  <a:gd name="T19" fmla="*/ 426 h 1049"/>
                  <a:gd name="T20" fmla="*/ 794 w 1588"/>
                  <a:gd name="T21" fmla="*/ 369 h 1049"/>
                  <a:gd name="T22" fmla="*/ 1021 w 1588"/>
                  <a:gd name="T23" fmla="*/ 114 h 1049"/>
                  <a:gd name="T24" fmla="*/ 1106 w 1588"/>
                  <a:gd name="T25" fmla="*/ 142 h 1049"/>
                  <a:gd name="T26" fmla="*/ 1106 w 1588"/>
                  <a:gd name="T27" fmla="*/ 199 h 1049"/>
                  <a:gd name="T28" fmla="*/ 1361 w 1588"/>
                  <a:gd name="T29" fmla="*/ 170 h 1049"/>
                  <a:gd name="T30" fmla="*/ 1417 w 1588"/>
                  <a:gd name="T31" fmla="*/ 85 h 1049"/>
                  <a:gd name="T32" fmla="*/ 1588 w 1588"/>
                  <a:gd name="T33" fmla="*/ 0 h 1049"/>
                  <a:gd name="T34" fmla="*/ 1588 w 1588"/>
                  <a:gd name="T35" fmla="*/ 85 h 1049"/>
                  <a:gd name="T36" fmla="*/ 1531 w 1588"/>
                  <a:gd name="T37" fmla="*/ 170 h 1049"/>
                  <a:gd name="T38" fmla="*/ 1446 w 1588"/>
                  <a:gd name="T39" fmla="*/ 426 h 1049"/>
                  <a:gd name="T40" fmla="*/ 1389 w 1588"/>
                  <a:gd name="T41" fmla="*/ 426 h 1049"/>
                  <a:gd name="T42" fmla="*/ 1361 w 1588"/>
                  <a:gd name="T43" fmla="*/ 482 h 1049"/>
                  <a:gd name="T44" fmla="*/ 1162 w 1588"/>
                  <a:gd name="T45" fmla="*/ 454 h 1049"/>
                  <a:gd name="T46" fmla="*/ 1162 w 1588"/>
                  <a:gd name="T47" fmla="*/ 511 h 1049"/>
                  <a:gd name="T48" fmla="*/ 1106 w 1588"/>
                  <a:gd name="T49" fmla="*/ 482 h 1049"/>
                  <a:gd name="T50" fmla="*/ 1021 w 1588"/>
                  <a:gd name="T51" fmla="*/ 539 h 1049"/>
                  <a:gd name="T52" fmla="*/ 1021 w 1588"/>
                  <a:gd name="T53" fmla="*/ 482 h 1049"/>
                  <a:gd name="T54" fmla="*/ 907 w 1588"/>
                  <a:gd name="T55" fmla="*/ 482 h 1049"/>
                  <a:gd name="T56" fmla="*/ 964 w 1588"/>
                  <a:gd name="T57" fmla="*/ 596 h 1049"/>
                  <a:gd name="T58" fmla="*/ 850 w 1588"/>
                  <a:gd name="T59" fmla="*/ 567 h 1049"/>
                  <a:gd name="T60" fmla="*/ 822 w 1588"/>
                  <a:gd name="T61" fmla="*/ 539 h 1049"/>
                  <a:gd name="T62" fmla="*/ 737 w 1588"/>
                  <a:gd name="T63" fmla="*/ 624 h 1049"/>
                  <a:gd name="T64" fmla="*/ 737 w 1588"/>
                  <a:gd name="T65" fmla="*/ 681 h 1049"/>
                  <a:gd name="T66" fmla="*/ 539 w 1588"/>
                  <a:gd name="T67" fmla="*/ 766 h 1049"/>
                  <a:gd name="T68" fmla="*/ 454 w 1588"/>
                  <a:gd name="T69" fmla="*/ 851 h 1049"/>
                  <a:gd name="T70" fmla="*/ 255 w 1588"/>
                  <a:gd name="T71" fmla="*/ 936 h 1049"/>
                  <a:gd name="T72" fmla="*/ 255 w 1588"/>
                  <a:gd name="T73" fmla="*/ 1021 h 1049"/>
                  <a:gd name="T74" fmla="*/ 85 w 1588"/>
                  <a:gd name="T75" fmla="*/ 1049 h 1049"/>
                  <a:gd name="T76" fmla="*/ 0 w 1588"/>
                  <a:gd name="T77" fmla="*/ 936 h 1049"/>
                  <a:gd name="T78" fmla="*/ 0 w 1588"/>
                  <a:gd name="T79" fmla="*/ 823 h 1049"/>
                  <a:gd name="T80" fmla="*/ 142 w 1588"/>
                  <a:gd name="T81" fmla="*/ 73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8" h="1049">
                    <a:moveTo>
                      <a:pt x="142" y="737"/>
                    </a:moveTo>
                    <a:lnTo>
                      <a:pt x="312" y="737"/>
                    </a:lnTo>
                    <a:lnTo>
                      <a:pt x="198" y="652"/>
                    </a:lnTo>
                    <a:lnTo>
                      <a:pt x="227" y="596"/>
                    </a:lnTo>
                    <a:lnTo>
                      <a:pt x="113" y="596"/>
                    </a:lnTo>
                    <a:lnTo>
                      <a:pt x="198" y="539"/>
                    </a:lnTo>
                    <a:lnTo>
                      <a:pt x="198" y="454"/>
                    </a:lnTo>
                    <a:lnTo>
                      <a:pt x="227" y="397"/>
                    </a:lnTo>
                    <a:lnTo>
                      <a:pt x="397" y="482"/>
                    </a:lnTo>
                    <a:lnTo>
                      <a:pt x="567" y="426"/>
                    </a:lnTo>
                    <a:lnTo>
                      <a:pt x="794" y="369"/>
                    </a:lnTo>
                    <a:lnTo>
                      <a:pt x="1021" y="114"/>
                    </a:lnTo>
                    <a:lnTo>
                      <a:pt x="1106" y="142"/>
                    </a:lnTo>
                    <a:lnTo>
                      <a:pt x="1106" y="199"/>
                    </a:lnTo>
                    <a:lnTo>
                      <a:pt x="1361" y="170"/>
                    </a:lnTo>
                    <a:lnTo>
                      <a:pt x="1417" y="85"/>
                    </a:lnTo>
                    <a:lnTo>
                      <a:pt x="1588" y="0"/>
                    </a:lnTo>
                    <a:lnTo>
                      <a:pt x="1588" y="85"/>
                    </a:lnTo>
                    <a:lnTo>
                      <a:pt x="1531" y="170"/>
                    </a:lnTo>
                    <a:lnTo>
                      <a:pt x="1446" y="426"/>
                    </a:lnTo>
                    <a:lnTo>
                      <a:pt x="1389" y="426"/>
                    </a:lnTo>
                    <a:lnTo>
                      <a:pt x="1361" y="482"/>
                    </a:lnTo>
                    <a:lnTo>
                      <a:pt x="1162" y="454"/>
                    </a:lnTo>
                    <a:lnTo>
                      <a:pt x="1162" y="511"/>
                    </a:lnTo>
                    <a:lnTo>
                      <a:pt x="1106" y="482"/>
                    </a:lnTo>
                    <a:lnTo>
                      <a:pt x="1021" y="539"/>
                    </a:lnTo>
                    <a:lnTo>
                      <a:pt x="1021" y="482"/>
                    </a:lnTo>
                    <a:lnTo>
                      <a:pt x="907" y="482"/>
                    </a:lnTo>
                    <a:lnTo>
                      <a:pt x="964" y="596"/>
                    </a:lnTo>
                    <a:lnTo>
                      <a:pt x="850" y="567"/>
                    </a:lnTo>
                    <a:lnTo>
                      <a:pt x="822" y="539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539" y="766"/>
                    </a:lnTo>
                    <a:lnTo>
                      <a:pt x="454" y="851"/>
                    </a:lnTo>
                    <a:lnTo>
                      <a:pt x="255" y="936"/>
                    </a:lnTo>
                    <a:lnTo>
                      <a:pt x="255" y="1021"/>
                    </a:lnTo>
                    <a:lnTo>
                      <a:pt x="85" y="1049"/>
                    </a:lnTo>
                    <a:lnTo>
                      <a:pt x="0" y="936"/>
                    </a:lnTo>
                    <a:lnTo>
                      <a:pt x="0" y="823"/>
                    </a:lnTo>
                    <a:lnTo>
                      <a:pt x="142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4797" y="1720"/>
                <a:ext cx="114" cy="198"/>
              </a:xfrm>
              <a:custGeom>
                <a:avLst/>
                <a:gdLst>
                  <a:gd name="T0" fmla="*/ 57 w 114"/>
                  <a:gd name="T1" fmla="*/ 0 h 198"/>
                  <a:gd name="T2" fmla="*/ 57 w 114"/>
                  <a:gd name="T3" fmla="*/ 85 h 198"/>
                  <a:gd name="T4" fmla="*/ 0 w 114"/>
                  <a:gd name="T5" fmla="*/ 142 h 198"/>
                  <a:gd name="T6" fmla="*/ 0 w 114"/>
                  <a:gd name="T7" fmla="*/ 198 h 198"/>
                  <a:gd name="T8" fmla="*/ 114 w 114"/>
                  <a:gd name="T9" fmla="*/ 170 h 198"/>
                  <a:gd name="T10" fmla="*/ 114 w 114"/>
                  <a:gd name="T11" fmla="*/ 28 h 198"/>
                  <a:gd name="T12" fmla="*/ 57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57" y="0"/>
                    </a:moveTo>
                    <a:lnTo>
                      <a:pt x="57" y="85"/>
                    </a:lnTo>
                    <a:lnTo>
                      <a:pt x="0" y="142"/>
                    </a:lnTo>
                    <a:lnTo>
                      <a:pt x="0" y="198"/>
                    </a:lnTo>
                    <a:lnTo>
                      <a:pt x="114" y="170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5620" y="217"/>
                <a:ext cx="1389" cy="1560"/>
              </a:xfrm>
              <a:custGeom>
                <a:avLst/>
                <a:gdLst>
                  <a:gd name="T0" fmla="*/ 1134 w 1389"/>
                  <a:gd name="T1" fmla="*/ 85 h 1560"/>
                  <a:gd name="T2" fmla="*/ 992 w 1389"/>
                  <a:gd name="T3" fmla="*/ 426 h 1560"/>
                  <a:gd name="T4" fmla="*/ 907 w 1389"/>
                  <a:gd name="T5" fmla="*/ 482 h 1560"/>
                  <a:gd name="T6" fmla="*/ 708 w 1389"/>
                  <a:gd name="T7" fmla="*/ 511 h 1560"/>
                  <a:gd name="T8" fmla="*/ 567 w 1389"/>
                  <a:gd name="T9" fmla="*/ 539 h 1560"/>
                  <a:gd name="T10" fmla="*/ 453 w 1389"/>
                  <a:gd name="T11" fmla="*/ 482 h 1560"/>
                  <a:gd name="T12" fmla="*/ 396 w 1389"/>
                  <a:gd name="T13" fmla="*/ 567 h 1560"/>
                  <a:gd name="T14" fmla="*/ 283 w 1389"/>
                  <a:gd name="T15" fmla="*/ 624 h 1560"/>
                  <a:gd name="T16" fmla="*/ 85 w 1389"/>
                  <a:gd name="T17" fmla="*/ 766 h 1560"/>
                  <a:gd name="T18" fmla="*/ 141 w 1389"/>
                  <a:gd name="T19" fmla="*/ 851 h 1560"/>
                  <a:gd name="T20" fmla="*/ 283 w 1389"/>
                  <a:gd name="T21" fmla="*/ 879 h 1560"/>
                  <a:gd name="T22" fmla="*/ 283 w 1389"/>
                  <a:gd name="T23" fmla="*/ 936 h 1560"/>
                  <a:gd name="T24" fmla="*/ 368 w 1389"/>
                  <a:gd name="T25" fmla="*/ 1106 h 1560"/>
                  <a:gd name="T26" fmla="*/ 255 w 1389"/>
                  <a:gd name="T27" fmla="*/ 1219 h 1560"/>
                  <a:gd name="T28" fmla="*/ 368 w 1389"/>
                  <a:gd name="T29" fmla="*/ 1276 h 1560"/>
                  <a:gd name="T30" fmla="*/ 226 w 1389"/>
                  <a:gd name="T31" fmla="*/ 1418 h 1560"/>
                  <a:gd name="T32" fmla="*/ 482 w 1389"/>
                  <a:gd name="T33" fmla="*/ 1446 h 1560"/>
                  <a:gd name="T34" fmla="*/ 595 w 1389"/>
                  <a:gd name="T35" fmla="*/ 1191 h 1560"/>
                  <a:gd name="T36" fmla="*/ 595 w 1389"/>
                  <a:gd name="T37" fmla="*/ 993 h 1560"/>
                  <a:gd name="T38" fmla="*/ 992 w 1389"/>
                  <a:gd name="T39" fmla="*/ 908 h 1560"/>
                  <a:gd name="T40" fmla="*/ 878 w 1389"/>
                  <a:gd name="T41" fmla="*/ 1049 h 1560"/>
                  <a:gd name="T42" fmla="*/ 737 w 1389"/>
                  <a:gd name="T43" fmla="*/ 1078 h 1560"/>
                  <a:gd name="T44" fmla="*/ 680 w 1389"/>
                  <a:gd name="T45" fmla="*/ 1191 h 1560"/>
                  <a:gd name="T46" fmla="*/ 907 w 1389"/>
                  <a:gd name="T47" fmla="*/ 1163 h 1560"/>
                  <a:gd name="T48" fmla="*/ 992 w 1389"/>
                  <a:gd name="T49" fmla="*/ 1134 h 1560"/>
                  <a:gd name="T50" fmla="*/ 1134 w 1389"/>
                  <a:gd name="T51" fmla="*/ 1219 h 1560"/>
                  <a:gd name="T52" fmla="*/ 1190 w 1389"/>
                  <a:gd name="T53" fmla="*/ 1361 h 1560"/>
                  <a:gd name="T54" fmla="*/ 1190 w 1389"/>
                  <a:gd name="T55" fmla="*/ 1163 h 1560"/>
                  <a:gd name="T56" fmla="*/ 1332 w 1389"/>
                  <a:gd name="T57" fmla="*/ 851 h 1560"/>
                  <a:gd name="T58" fmla="*/ 1304 w 1389"/>
                  <a:gd name="T59" fmla="*/ 737 h 1560"/>
                  <a:gd name="T60" fmla="*/ 1332 w 1389"/>
                  <a:gd name="T61" fmla="*/ 539 h 1560"/>
                  <a:gd name="T62" fmla="*/ 1389 w 1389"/>
                  <a:gd name="T63" fmla="*/ 369 h 1560"/>
                  <a:gd name="T64" fmla="*/ 1275 w 1389"/>
                  <a:gd name="T65" fmla="*/ 227 h 1560"/>
                  <a:gd name="T66" fmla="*/ 1275 w 1389"/>
                  <a:gd name="T67" fmla="*/ 57 h 1560"/>
                  <a:gd name="T68" fmla="*/ 1134 w 1389"/>
                  <a:gd name="T69" fmla="*/ 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89" h="1560">
                    <a:moveTo>
                      <a:pt x="1134" y="0"/>
                    </a:moveTo>
                    <a:lnTo>
                      <a:pt x="1134" y="85"/>
                    </a:lnTo>
                    <a:lnTo>
                      <a:pt x="1077" y="170"/>
                    </a:lnTo>
                    <a:lnTo>
                      <a:pt x="992" y="426"/>
                    </a:lnTo>
                    <a:lnTo>
                      <a:pt x="935" y="426"/>
                    </a:lnTo>
                    <a:lnTo>
                      <a:pt x="907" y="482"/>
                    </a:lnTo>
                    <a:lnTo>
                      <a:pt x="708" y="454"/>
                    </a:lnTo>
                    <a:lnTo>
                      <a:pt x="708" y="511"/>
                    </a:lnTo>
                    <a:lnTo>
                      <a:pt x="652" y="482"/>
                    </a:lnTo>
                    <a:lnTo>
                      <a:pt x="567" y="539"/>
                    </a:lnTo>
                    <a:lnTo>
                      <a:pt x="567" y="482"/>
                    </a:lnTo>
                    <a:lnTo>
                      <a:pt x="453" y="482"/>
                    </a:lnTo>
                    <a:lnTo>
                      <a:pt x="510" y="596"/>
                    </a:lnTo>
                    <a:lnTo>
                      <a:pt x="396" y="567"/>
                    </a:lnTo>
                    <a:lnTo>
                      <a:pt x="368" y="539"/>
                    </a:lnTo>
                    <a:lnTo>
                      <a:pt x="283" y="624"/>
                    </a:lnTo>
                    <a:lnTo>
                      <a:pt x="283" y="681"/>
                    </a:lnTo>
                    <a:lnTo>
                      <a:pt x="85" y="766"/>
                    </a:lnTo>
                    <a:lnTo>
                      <a:pt x="0" y="851"/>
                    </a:lnTo>
                    <a:lnTo>
                      <a:pt x="141" y="851"/>
                    </a:lnTo>
                    <a:lnTo>
                      <a:pt x="141" y="908"/>
                    </a:lnTo>
                    <a:lnTo>
                      <a:pt x="283" y="879"/>
                    </a:lnTo>
                    <a:lnTo>
                      <a:pt x="311" y="908"/>
                    </a:lnTo>
                    <a:lnTo>
                      <a:pt x="283" y="936"/>
                    </a:lnTo>
                    <a:lnTo>
                      <a:pt x="368" y="964"/>
                    </a:lnTo>
                    <a:lnTo>
                      <a:pt x="368" y="1106"/>
                    </a:lnTo>
                    <a:lnTo>
                      <a:pt x="311" y="1219"/>
                    </a:lnTo>
                    <a:lnTo>
                      <a:pt x="255" y="1219"/>
                    </a:lnTo>
                    <a:lnTo>
                      <a:pt x="198" y="1276"/>
                    </a:lnTo>
                    <a:lnTo>
                      <a:pt x="368" y="1276"/>
                    </a:lnTo>
                    <a:lnTo>
                      <a:pt x="340" y="1361"/>
                    </a:lnTo>
                    <a:lnTo>
                      <a:pt x="226" y="1418"/>
                    </a:lnTo>
                    <a:lnTo>
                      <a:pt x="340" y="1560"/>
                    </a:lnTo>
                    <a:lnTo>
                      <a:pt x="482" y="1446"/>
                    </a:lnTo>
                    <a:lnTo>
                      <a:pt x="453" y="1361"/>
                    </a:lnTo>
                    <a:lnTo>
                      <a:pt x="595" y="1191"/>
                    </a:lnTo>
                    <a:lnTo>
                      <a:pt x="538" y="1106"/>
                    </a:lnTo>
                    <a:lnTo>
                      <a:pt x="595" y="993"/>
                    </a:lnTo>
                    <a:lnTo>
                      <a:pt x="907" y="879"/>
                    </a:lnTo>
                    <a:lnTo>
                      <a:pt x="992" y="908"/>
                    </a:lnTo>
                    <a:lnTo>
                      <a:pt x="1020" y="1021"/>
                    </a:lnTo>
                    <a:lnTo>
                      <a:pt x="878" y="1049"/>
                    </a:lnTo>
                    <a:lnTo>
                      <a:pt x="822" y="1021"/>
                    </a:lnTo>
                    <a:lnTo>
                      <a:pt x="737" y="1078"/>
                    </a:lnTo>
                    <a:lnTo>
                      <a:pt x="737" y="1134"/>
                    </a:lnTo>
                    <a:lnTo>
                      <a:pt x="680" y="1191"/>
                    </a:lnTo>
                    <a:lnTo>
                      <a:pt x="680" y="1248"/>
                    </a:lnTo>
                    <a:lnTo>
                      <a:pt x="907" y="1163"/>
                    </a:lnTo>
                    <a:lnTo>
                      <a:pt x="907" y="1106"/>
                    </a:lnTo>
                    <a:lnTo>
                      <a:pt x="992" y="1134"/>
                    </a:lnTo>
                    <a:lnTo>
                      <a:pt x="1049" y="1106"/>
                    </a:lnTo>
                    <a:lnTo>
                      <a:pt x="1134" y="1219"/>
                    </a:lnTo>
                    <a:lnTo>
                      <a:pt x="1134" y="1276"/>
                    </a:lnTo>
                    <a:lnTo>
                      <a:pt x="1190" y="1361"/>
                    </a:lnTo>
                    <a:lnTo>
                      <a:pt x="1247" y="1276"/>
                    </a:lnTo>
                    <a:lnTo>
                      <a:pt x="1190" y="1163"/>
                    </a:lnTo>
                    <a:lnTo>
                      <a:pt x="1304" y="1078"/>
                    </a:lnTo>
                    <a:lnTo>
                      <a:pt x="1332" y="851"/>
                    </a:lnTo>
                    <a:lnTo>
                      <a:pt x="1247" y="823"/>
                    </a:lnTo>
                    <a:lnTo>
                      <a:pt x="1304" y="737"/>
                    </a:lnTo>
                    <a:lnTo>
                      <a:pt x="1275" y="624"/>
                    </a:lnTo>
                    <a:lnTo>
                      <a:pt x="1332" y="539"/>
                    </a:lnTo>
                    <a:lnTo>
                      <a:pt x="1332" y="397"/>
                    </a:lnTo>
                    <a:lnTo>
                      <a:pt x="1389" y="369"/>
                    </a:lnTo>
                    <a:lnTo>
                      <a:pt x="1332" y="227"/>
                    </a:lnTo>
                    <a:lnTo>
                      <a:pt x="1275" y="227"/>
                    </a:lnTo>
                    <a:lnTo>
                      <a:pt x="1332" y="85"/>
                    </a:lnTo>
                    <a:lnTo>
                      <a:pt x="1275" y="57"/>
                    </a:lnTo>
                    <a:lnTo>
                      <a:pt x="1332" y="0"/>
                    </a:lnTo>
                    <a:lnTo>
                      <a:pt x="113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1" name="Freeform 751"/>
              <p:cNvSpPr>
                <a:spLocks/>
              </p:cNvSpPr>
              <p:nvPr/>
            </p:nvSpPr>
            <p:spPr bwMode="auto">
              <a:xfrm>
                <a:off x="4854" y="2741"/>
                <a:ext cx="567" cy="1672"/>
              </a:xfrm>
              <a:custGeom>
                <a:avLst/>
                <a:gdLst>
                  <a:gd name="T0" fmla="*/ 425 w 567"/>
                  <a:gd name="T1" fmla="*/ 85 h 1672"/>
                  <a:gd name="T2" fmla="*/ 340 w 567"/>
                  <a:gd name="T3" fmla="*/ 56 h 1672"/>
                  <a:gd name="T4" fmla="*/ 284 w 567"/>
                  <a:gd name="T5" fmla="*/ 56 h 1672"/>
                  <a:gd name="T6" fmla="*/ 199 w 567"/>
                  <a:gd name="T7" fmla="*/ 0 h 1672"/>
                  <a:gd name="T8" fmla="*/ 170 w 567"/>
                  <a:gd name="T9" fmla="*/ 56 h 1672"/>
                  <a:gd name="T10" fmla="*/ 199 w 567"/>
                  <a:gd name="T11" fmla="*/ 141 h 1672"/>
                  <a:gd name="T12" fmla="*/ 57 w 567"/>
                  <a:gd name="T13" fmla="*/ 680 h 1672"/>
                  <a:gd name="T14" fmla="*/ 85 w 567"/>
                  <a:gd name="T15" fmla="*/ 822 h 1672"/>
                  <a:gd name="T16" fmla="*/ 57 w 567"/>
                  <a:gd name="T17" fmla="*/ 878 h 1672"/>
                  <a:gd name="T18" fmla="*/ 114 w 567"/>
                  <a:gd name="T19" fmla="*/ 935 h 1672"/>
                  <a:gd name="T20" fmla="*/ 0 w 567"/>
                  <a:gd name="T21" fmla="*/ 1048 h 1672"/>
                  <a:gd name="T22" fmla="*/ 0 w 567"/>
                  <a:gd name="T23" fmla="*/ 1219 h 1672"/>
                  <a:gd name="T24" fmla="*/ 57 w 567"/>
                  <a:gd name="T25" fmla="*/ 1219 h 1672"/>
                  <a:gd name="T26" fmla="*/ 57 w 567"/>
                  <a:gd name="T27" fmla="*/ 1389 h 1672"/>
                  <a:gd name="T28" fmla="*/ 199 w 567"/>
                  <a:gd name="T29" fmla="*/ 1672 h 1672"/>
                  <a:gd name="T30" fmla="*/ 255 w 567"/>
                  <a:gd name="T31" fmla="*/ 1672 h 1672"/>
                  <a:gd name="T32" fmla="*/ 369 w 567"/>
                  <a:gd name="T33" fmla="*/ 1559 h 1672"/>
                  <a:gd name="T34" fmla="*/ 454 w 567"/>
                  <a:gd name="T35" fmla="*/ 1502 h 1672"/>
                  <a:gd name="T36" fmla="*/ 510 w 567"/>
                  <a:gd name="T37" fmla="*/ 1332 h 1672"/>
                  <a:gd name="T38" fmla="*/ 482 w 567"/>
                  <a:gd name="T39" fmla="*/ 1275 h 1672"/>
                  <a:gd name="T40" fmla="*/ 510 w 567"/>
                  <a:gd name="T41" fmla="*/ 1219 h 1672"/>
                  <a:gd name="T42" fmla="*/ 482 w 567"/>
                  <a:gd name="T43" fmla="*/ 1105 h 1672"/>
                  <a:gd name="T44" fmla="*/ 510 w 567"/>
                  <a:gd name="T45" fmla="*/ 1077 h 1672"/>
                  <a:gd name="T46" fmla="*/ 482 w 567"/>
                  <a:gd name="T47" fmla="*/ 1020 h 1672"/>
                  <a:gd name="T48" fmla="*/ 510 w 567"/>
                  <a:gd name="T49" fmla="*/ 992 h 1672"/>
                  <a:gd name="T50" fmla="*/ 539 w 567"/>
                  <a:gd name="T51" fmla="*/ 907 h 1672"/>
                  <a:gd name="T52" fmla="*/ 567 w 567"/>
                  <a:gd name="T53" fmla="*/ 765 h 1672"/>
                  <a:gd name="T54" fmla="*/ 510 w 567"/>
                  <a:gd name="T55" fmla="*/ 708 h 1672"/>
                  <a:gd name="T56" fmla="*/ 510 w 567"/>
                  <a:gd name="T57" fmla="*/ 623 h 1672"/>
                  <a:gd name="T58" fmla="*/ 482 w 567"/>
                  <a:gd name="T59" fmla="*/ 538 h 1672"/>
                  <a:gd name="T60" fmla="*/ 539 w 567"/>
                  <a:gd name="T61" fmla="*/ 368 h 1672"/>
                  <a:gd name="T62" fmla="*/ 425 w 567"/>
                  <a:gd name="T63" fmla="*/ 368 h 1672"/>
                  <a:gd name="T64" fmla="*/ 425 w 567"/>
                  <a:gd name="T65" fmla="*/ 226 h 1672"/>
                  <a:gd name="T66" fmla="*/ 482 w 567"/>
                  <a:gd name="T67" fmla="*/ 170 h 1672"/>
                  <a:gd name="T68" fmla="*/ 425 w 567"/>
                  <a:gd name="T69" fmla="*/ 85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1672">
                    <a:moveTo>
                      <a:pt x="425" y="85"/>
                    </a:moveTo>
                    <a:lnTo>
                      <a:pt x="340" y="56"/>
                    </a:lnTo>
                    <a:lnTo>
                      <a:pt x="284" y="56"/>
                    </a:lnTo>
                    <a:lnTo>
                      <a:pt x="199" y="0"/>
                    </a:lnTo>
                    <a:lnTo>
                      <a:pt x="170" y="56"/>
                    </a:lnTo>
                    <a:lnTo>
                      <a:pt x="199" y="141"/>
                    </a:lnTo>
                    <a:lnTo>
                      <a:pt x="57" y="680"/>
                    </a:lnTo>
                    <a:lnTo>
                      <a:pt x="85" y="822"/>
                    </a:lnTo>
                    <a:lnTo>
                      <a:pt x="57" y="878"/>
                    </a:lnTo>
                    <a:lnTo>
                      <a:pt x="114" y="935"/>
                    </a:lnTo>
                    <a:lnTo>
                      <a:pt x="0" y="1048"/>
                    </a:lnTo>
                    <a:lnTo>
                      <a:pt x="0" y="1219"/>
                    </a:lnTo>
                    <a:lnTo>
                      <a:pt x="57" y="1219"/>
                    </a:lnTo>
                    <a:lnTo>
                      <a:pt x="57" y="1389"/>
                    </a:lnTo>
                    <a:lnTo>
                      <a:pt x="199" y="1672"/>
                    </a:lnTo>
                    <a:lnTo>
                      <a:pt x="255" y="1672"/>
                    </a:lnTo>
                    <a:lnTo>
                      <a:pt x="369" y="1559"/>
                    </a:lnTo>
                    <a:lnTo>
                      <a:pt x="454" y="1502"/>
                    </a:lnTo>
                    <a:lnTo>
                      <a:pt x="510" y="1332"/>
                    </a:lnTo>
                    <a:lnTo>
                      <a:pt x="482" y="1275"/>
                    </a:lnTo>
                    <a:lnTo>
                      <a:pt x="510" y="1219"/>
                    </a:lnTo>
                    <a:lnTo>
                      <a:pt x="482" y="1105"/>
                    </a:lnTo>
                    <a:lnTo>
                      <a:pt x="510" y="1077"/>
                    </a:lnTo>
                    <a:lnTo>
                      <a:pt x="482" y="1020"/>
                    </a:lnTo>
                    <a:lnTo>
                      <a:pt x="510" y="992"/>
                    </a:lnTo>
                    <a:lnTo>
                      <a:pt x="539" y="907"/>
                    </a:lnTo>
                    <a:lnTo>
                      <a:pt x="567" y="765"/>
                    </a:lnTo>
                    <a:lnTo>
                      <a:pt x="510" y="708"/>
                    </a:lnTo>
                    <a:lnTo>
                      <a:pt x="510" y="623"/>
                    </a:lnTo>
                    <a:lnTo>
                      <a:pt x="482" y="538"/>
                    </a:lnTo>
                    <a:lnTo>
                      <a:pt x="539" y="368"/>
                    </a:lnTo>
                    <a:lnTo>
                      <a:pt x="425" y="368"/>
                    </a:lnTo>
                    <a:lnTo>
                      <a:pt x="425" y="226"/>
                    </a:lnTo>
                    <a:lnTo>
                      <a:pt x="482" y="170"/>
                    </a:lnTo>
                    <a:lnTo>
                      <a:pt x="42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4" name="Freeform 754"/>
              <p:cNvSpPr>
                <a:spLocks/>
              </p:cNvSpPr>
              <p:nvPr/>
            </p:nvSpPr>
            <p:spPr bwMode="auto">
              <a:xfrm>
                <a:off x="5279" y="2202"/>
                <a:ext cx="1134" cy="2041"/>
              </a:xfrm>
              <a:custGeom>
                <a:avLst/>
                <a:gdLst>
                  <a:gd name="T0" fmla="*/ 85 w 1134"/>
                  <a:gd name="T1" fmla="*/ 1871 h 2041"/>
                  <a:gd name="T2" fmla="*/ 85 w 1134"/>
                  <a:gd name="T3" fmla="*/ 1758 h 2041"/>
                  <a:gd name="T4" fmla="*/ 85 w 1134"/>
                  <a:gd name="T5" fmla="*/ 1616 h 2041"/>
                  <a:gd name="T6" fmla="*/ 85 w 1134"/>
                  <a:gd name="T7" fmla="*/ 1531 h 2041"/>
                  <a:gd name="T8" fmla="*/ 85 w 1134"/>
                  <a:gd name="T9" fmla="*/ 1247 h 2041"/>
                  <a:gd name="T10" fmla="*/ 57 w 1134"/>
                  <a:gd name="T11" fmla="*/ 1077 h 2041"/>
                  <a:gd name="T12" fmla="*/ 0 w 1134"/>
                  <a:gd name="T13" fmla="*/ 907 h 2041"/>
                  <a:gd name="T14" fmla="*/ 57 w 1134"/>
                  <a:gd name="T15" fmla="*/ 709 h 2041"/>
                  <a:gd name="T16" fmla="*/ 142 w 1134"/>
                  <a:gd name="T17" fmla="*/ 425 h 2041"/>
                  <a:gd name="T18" fmla="*/ 199 w 1134"/>
                  <a:gd name="T19" fmla="*/ 397 h 2041"/>
                  <a:gd name="T20" fmla="*/ 284 w 1134"/>
                  <a:gd name="T21" fmla="*/ 255 h 2041"/>
                  <a:gd name="T22" fmla="*/ 227 w 1134"/>
                  <a:gd name="T23" fmla="*/ 170 h 2041"/>
                  <a:gd name="T24" fmla="*/ 341 w 1134"/>
                  <a:gd name="T25" fmla="*/ 255 h 2041"/>
                  <a:gd name="T26" fmla="*/ 511 w 1134"/>
                  <a:gd name="T27" fmla="*/ 198 h 2041"/>
                  <a:gd name="T28" fmla="*/ 397 w 1134"/>
                  <a:gd name="T29" fmla="*/ 28 h 2041"/>
                  <a:gd name="T30" fmla="*/ 511 w 1134"/>
                  <a:gd name="T31" fmla="*/ 28 h 2041"/>
                  <a:gd name="T32" fmla="*/ 596 w 1134"/>
                  <a:gd name="T33" fmla="*/ 255 h 2041"/>
                  <a:gd name="T34" fmla="*/ 794 w 1134"/>
                  <a:gd name="T35" fmla="*/ 170 h 2041"/>
                  <a:gd name="T36" fmla="*/ 879 w 1134"/>
                  <a:gd name="T37" fmla="*/ 340 h 2041"/>
                  <a:gd name="T38" fmla="*/ 908 w 1134"/>
                  <a:gd name="T39" fmla="*/ 425 h 2041"/>
                  <a:gd name="T40" fmla="*/ 766 w 1134"/>
                  <a:gd name="T41" fmla="*/ 652 h 2041"/>
                  <a:gd name="T42" fmla="*/ 964 w 1134"/>
                  <a:gd name="T43" fmla="*/ 907 h 2041"/>
                  <a:gd name="T44" fmla="*/ 993 w 1134"/>
                  <a:gd name="T45" fmla="*/ 822 h 2041"/>
                  <a:gd name="T46" fmla="*/ 1134 w 1134"/>
                  <a:gd name="T47" fmla="*/ 964 h 2041"/>
                  <a:gd name="T48" fmla="*/ 1021 w 1134"/>
                  <a:gd name="T49" fmla="*/ 1105 h 2041"/>
                  <a:gd name="T50" fmla="*/ 1078 w 1134"/>
                  <a:gd name="T51" fmla="*/ 1276 h 2041"/>
                  <a:gd name="T52" fmla="*/ 1021 w 1134"/>
                  <a:gd name="T53" fmla="*/ 1587 h 2041"/>
                  <a:gd name="T54" fmla="*/ 794 w 1134"/>
                  <a:gd name="T55" fmla="*/ 1531 h 2041"/>
                  <a:gd name="T56" fmla="*/ 539 w 1134"/>
                  <a:gd name="T57" fmla="*/ 1644 h 2041"/>
                  <a:gd name="T58" fmla="*/ 426 w 1134"/>
                  <a:gd name="T59" fmla="*/ 1729 h 2041"/>
                  <a:gd name="T60" fmla="*/ 482 w 1134"/>
                  <a:gd name="T61" fmla="*/ 1871 h 2041"/>
                  <a:gd name="T62" fmla="*/ 454 w 1134"/>
                  <a:gd name="T63" fmla="*/ 2013 h 2041"/>
                  <a:gd name="T64" fmla="*/ 312 w 1134"/>
                  <a:gd name="T65" fmla="*/ 2013 h 2041"/>
                  <a:gd name="T66" fmla="*/ 29 w 1134"/>
                  <a:gd name="T67" fmla="*/ 2041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2041">
                    <a:moveTo>
                      <a:pt x="29" y="2041"/>
                    </a:moveTo>
                    <a:lnTo>
                      <a:pt x="85" y="1871"/>
                    </a:lnTo>
                    <a:lnTo>
                      <a:pt x="57" y="1814"/>
                    </a:lnTo>
                    <a:lnTo>
                      <a:pt x="85" y="1758"/>
                    </a:lnTo>
                    <a:lnTo>
                      <a:pt x="57" y="1644"/>
                    </a:lnTo>
                    <a:lnTo>
                      <a:pt x="85" y="1616"/>
                    </a:lnTo>
                    <a:lnTo>
                      <a:pt x="57" y="1559"/>
                    </a:lnTo>
                    <a:lnTo>
                      <a:pt x="85" y="1531"/>
                    </a:lnTo>
                    <a:lnTo>
                      <a:pt x="142" y="1304"/>
                    </a:lnTo>
                    <a:lnTo>
                      <a:pt x="85" y="1247"/>
                    </a:lnTo>
                    <a:lnTo>
                      <a:pt x="85" y="1162"/>
                    </a:lnTo>
                    <a:lnTo>
                      <a:pt x="57" y="1077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765"/>
                    </a:lnTo>
                    <a:lnTo>
                      <a:pt x="57" y="709"/>
                    </a:lnTo>
                    <a:lnTo>
                      <a:pt x="0" y="624"/>
                    </a:lnTo>
                    <a:lnTo>
                      <a:pt x="142" y="425"/>
                    </a:lnTo>
                    <a:lnTo>
                      <a:pt x="170" y="482"/>
                    </a:lnTo>
                    <a:lnTo>
                      <a:pt x="199" y="397"/>
                    </a:lnTo>
                    <a:lnTo>
                      <a:pt x="256" y="368"/>
                    </a:lnTo>
                    <a:lnTo>
                      <a:pt x="284" y="255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12" y="198"/>
                    </a:lnTo>
                    <a:lnTo>
                      <a:pt x="341" y="255"/>
                    </a:lnTo>
                    <a:lnTo>
                      <a:pt x="426" y="255"/>
                    </a:lnTo>
                    <a:lnTo>
                      <a:pt x="511" y="198"/>
                    </a:lnTo>
                    <a:lnTo>
                      <a:pt x="454" y="142"/>
                    </a:lnTo>
                    <a:lnTo>
                      <a:pt x="397" y="28"/>
                    </a:lnTo>
                    <a:lnTo>
                      <a:pt x="426" y="0"/>
                    </a:lnTo>
                    <a:lnTo>
                      <a:pt x="511" y="28"/>
                    </a:lnTo>
                    <a:lnTo>
                      <a:pt x="567" y="255"/>
                    </a:lnTo>
                    <a:lnTo>
                      <a:pt x="596" y="255"/>
                    </a:lnTo>
                    <a:lnTo>
                      <a:pt x="681" y="312"/>
                    </a:lnTo>
                    <a:lnTo>
                      <a:pt x="794" y="170"/>
                    </a:lnTo>
                    <a:lnTo>
                      <a:pt x="879" y="255"/>
                    </a:lnTo>
                    <a:lnTo>
                      <a:pt x="879" y="340"/>
                    </a:lnTo>
                    <a:lnTo>
                      <a:pt x="936" y="368"/>
                    </a:lnTo>
                    <a:lnTo>
                      <a:pt x="908" y="425"/>
                    </a:lnTo>
                    <a:lnTo>
                      <a:pt x="936" y="510"/>
                    </a:lnTo>
                    <a:lnTo>
                      <a:pt x="766" y="652"/>
                    </a:lnTo>
                    <a:lnTo>
                      <a:pt x="879" y="907"/>
                    </a:lnTo>
                    <a:lnTo>
                      <a:pt x="964" y="907"/>
                    </a:lnTo>
                    <a:lnTo>
                      <a:pt x="964" y="822"/>
                    </a:lnTo>
                    <a:lnTo>
                      <a:pt x="993" y="822"/>
                    </a:lnTo>
                    <a:lnTo>
                      <a:pt x="1049" y="935"/>
                    </a:lnTo>
                    <a:lnTo>
                      <a:pt x="1134" y="964"/>
                    </a:lnTo>
                    <a:lnTo>
                      <a:pt x="1078" y="1077"/>
                    </a:lnTo>
                    <a:lnTo>
                      <a:pt x="1021" y="1105"/>
                    </a:lnTo>
                    <a:lnTo>
                      <a:pt x="993" y="1191"/>
                    </a:lnTo>
                    <a:lnTo>
                      <a:pt x="1078" y="1276"/>
                    </a:lnTo>
                    <a:lnTo>
                      <a:pt x="1021" y="1361"/>
                    </a:lnTo>
                    <a:lnTo>
                      <a:pt x="1021" y="1587"/>
                    </a:lnTo>
                    <a:lnTo>
                      <a:pt x="908" y="1531"/>
                    </a:lnTo>
                    <a:lnTo>
                      <a:pt x="794" y="1531"/>
                    </a:lnTo>
                    <a:lnTo>
                      <a:pt x="624" y="1644"/>
                    </a:lnTo>
                    <a:lnTo>
                      <a:pt x="539" y="1644"/>
                    </a:lnTo>
                    <a:lnTo>
                      <a:pt x="539" y="1701"/>
                    </a:lnTo>
                    <a:lnTo>
                      <a:pt x="426" y="1729"/>
                    </a:lnTo>
                    <a:lnTo>
                      <a:pt x="511" y="1843"/>
                    </a:lnTo>
                    <a:lnTo>
                      <a:pt x="482" y="1871"/>
                    </a:lnTo>
                    <a:lnTo>
                      <a:pt x="482" y="1984"/>
                    </a:lnTo>
                    <a:lnTo>
                      <a:pt x="454" y="2013"/>
                    </a:lnTo>
                    <a:lnTo>
                      <a:pt x="341" y="1984"/>
                    </a:lnTo>
                    <a:lnTo>
                      <a:pt x="312" y="2013"/>
                    </a:lnTo>
                    <a:lnTo>
                      <a:pt x="114" y="1956"/>
                    </a:lnTo>
                    <a:lnTo>
                      <a:pt x="29" y="20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6" name="Freeform 756"/>
              <p:cNvSpPr>
                <a:spLocks/>
              </p:cNvSpPr>
              <p:nvPr/>
            </p:nvSpPr>
            <p:spPr bwMode="auto">
              <a:xfrm>
                <a:off x="5705" y="3137"/>
                <a:ext cx="1984" cy="1248"/>
              </a:xfrm>
              <a:custGeom>
                <a:avLst/>
                <a:gdLst>
                  <a:gd name="T0" fmla="*/ 708 w 1984"/>
                  <a:gd name="T1" fmla="*/ 29 h 1248"/>
                  <a:gd name="T2" fmla="*/ 652 w 1984"/>
                  <a:gd name="T3" fmla="*/ 142 h 1248"/>
                  <a:gd name="T4" fmla="*/ 595 w 1984"/>
                  <a:gd name="T5" fmla="*/ 170 h 1248"/>
                  <a:gd name="T6" fmla="*/ 567 w 1984"/>
                  <a:gd name="T7" fmla="*/ 256 h 1248"/>
                  <a:gd name="T8" fmla="*/ 652 w 1984"/>
                  <a:gd name="T9" fmla="*/ 341 h 1248"/>
                  <a:gd name="T10" fmla="*/ 595 w 1984"/>
                  <a:gd name="T11" fmla="*/ 426 h 1248"/>
                  <a:gd name="T12" fmla="*/ 595 w 1984"/>
                  <a:gd name="T13" fmla="*/ 652 h 1248"/>
                  <a:gd name="T14" fmla="*/ 482 w 1984"/>
                  <a:gd name="T15" fmla="*/ 596 h 1248"/>
                  <a:gd name="T16" fmla="*/ 368 w 1984"/>
                  <a:gd name="T17" fmla="*/ 596 h 1248"/>
                  <a:gd name="T18" fmla="*/ 198 w 1984"/>
                  <a:gd name="T19" fmla="*/ 709 h 1248"/>
                  <a:gd name="T20" fmla="*/ 113 w 1984"/>
                  <a:gd name="T21" fmla="*/ 709 h 1248"/>
                  <a:gd name="T22" fmla="*/ 113 w 1984"/>
                  <a:gd name="T23" fmla="*/ 766 h 1248"/>
                  <a:gd name="T24" fmla="*/ 0 w 1984"/>
                  <a:gd name="T25" fmla="*/ 794 h 1248"/>
                  <a:gd name="T26" fmla="*/ 85 w 1984"/>
                  <a:gd name="T27" fmla="*/ 908 h 1248"/>
                  <a:gd name="T28" fmla="*/ 56 w 1984"/>
                  <a:gd name="T29" fmla="*/ 936 h 1248"/>
                  <a:gd name="T30" fmla="*/ 56 w 1984"/>
                  <a:gd name="T31" fmla="*/ 1049 h 1248"/>
                  <a:gd name="T32" fmla="*/ 170 w 1984"/>
                  <a:gd name="T33" fmla="*/ 993 h 1248"/>
                  <a:gd name="T34" fmla="*/ 340 w 1984"/>
                  <a:gd name="T35" fmla="*/ 1021 h 1248"/>
                  <a:gd name="T36" fmla="*/ 510 w 1984"/>
                  <a:gd name="T37" fmla="*/ 993 h 1248"/>
                  <a:gd name="T38" fmla="*/ 595 w 1984"/>
                  <a:gd name="T39" fmla="*/ 1078 h 1248"/>
                  <a:gd name="T40" fmla="*/ 708 w 1984"/>
                  <a:gd name="T41" fmla="*/ 993 h 1248"/>
                  <a:gd name="T42" fmla="*/ 765 w 1984"/>
                  <a:gd name="T43" fmla="*/ 1021 h 1248"/>
                  <a:gd name="T44" fmla="*/ 765 w 1984"/>
                  <a:gd name="T45" fmla="*/ 1134 h 1248"/>
                  <a:gd name="T46" fmla="*/ 850 w 1984"/>
                  <a:gd name="T47" fmla="*/ 1106 h 1248"/>
                  <a:gd name="T48" fmla="*/ 907 w 1984"/>
                  <a:gd name="T49" fmla="*/ 1021 h 1248"/>
                  <a:gd name="T50" fmla="*/ 1049 w 1984"/>
                  <a:gd name="T51" fmla="*/ 1078 h 1248"/>
                  <a:gd name="T52" fmla="*/ 1105 w 1984"/>
                  <a:gd name="T53" fmla="*/ 1049 h 1248"/>
                  <a:gd name="T54" fmla="*/ 1190 w 1984"/>
                  <a:gd name="T55" fmla="*/ 1078 h 1248"/>
                  <a:gd name="T56" fmla="*/ 1219 w 1984"/>
                  <a:gd name="T57" fmla="*/ 964 h 1248"/>
                  <a:gd name="T58" fmla="*/ 1275 w 1984"/>
                  <a:gd name="T59" fmla="*/ 964 h 1248"/>
                  <a:gd name="T60" fmla="*/ 1417 w 1984"/>
                  <a:gd name="T61" fmla="*/ 1078 h 1248"/>
                  <a:gd name="T62" fmla="*/ 1502 w 1984"/>
                  <a:gd name="T63" fmla="*/ 1078 h 1248"/>
                  <a:gd name="T64" fmla="*/ 1502 w 1984"/>
                  <a:gd name="T65" fmla="*/ 1163 h 1248"/>
                  <a:gd name="T66" fmla="*/ 1587 w 1984"/>
                  <a:gd name="T67" fmla="*/ 1191 h 1248"/>
                  <a:gd name="T68" fmla="*/ 1644 w 1984"/>
                  <a:gd name="T69" fmla="*/ 1134 h 1248"/>
                  <a:gd name="T70" fmla="*/ 1729 w 1984"/>
                  <a:gd name="T71" fmla="*/ 1248 h 1248"/>
                  <a:gd name="T72" fmla="*/ 1814 w 1984"/>
                  <a:gd name="T73" fmla="*/ 1248 h 1248"/>
                  <a:gd name="T74" fmla="*/ 1842 w 1984"/>
                  <a:gd name="T75" fmla="*/ 1106 h 1248"/>
                  <a:gd name="T76" fmla="*/ 1927 w 1984"/>
                  <a:gd name="T77" fmla="*/ 1106 h 1248"/>
                  <a:gd name="T78" fmla="*/ 1927 w 1984"/>
                  <a:gd name="T79" fmla="*/ 1021 h 1248"/>
                  <a:gd name="T80" fmla="*/ 1899 w 1984"/>
                  <a:gd name="T81" fmla="*/ 964 h 1248"/>
                  <a:gd name="T82" fmla="*/ 1956 w 1984"/>
                  <a:gd name="T83" fmla="*/ 879 h 1248"/>
                  <a:gd name="T84" fmla="*/ 1984 w 1984"/>
                  <a:gd name="T85" fmla="*/ 709 h 1248"/>
                  <a:gd name="T86" fmla="*/ 1927 w 1984"/>
                  <a:gd name="T87" fmla="*/ 709 h 1248"/>
                  <a:gd name="T88" fmla="*/ 1701 w 1984"/>
                  <a:gd name="T89" fmla="*/ 539 h 1248"/>
                  <a:gd name="T90" fmla="*/ 1701 w 1984"/>
                  <a:gd name="T91" fmla="*/ 482 h 1248"/>
                  <a:gd name="T92" fmla="*/ 1757 w 1984"/>
                  <a:gd name="T93" fmla="*/ 454 h 1248"/>
                  <a:gd name="T94" fmla="*/ 1701 w 1984"/>
                  <a:gd name="T95" fmla="*/ 397 h 1248"/>
                  <a:gd name="T96" fmla="*/ 1616 w 1984"/>
                  <a:gd name="T97" fmla="*/ 397 h 1248"/>
                  <a:gd name="T98" fmla="*/ 1587 w 1984"/>
                  <a:gd name="T99" fmla="*/ 256 h 1248"/>
                  <a:gd name="T100" fmla="*/ 1474 w 1984"/>
                  <a:gd name="T101" fmla="*/ 170 h 1248"/>
                  <a:gd name="T102" fmla="*/ 1417 w 1984"/>
                  <a:gd name="T103" fmla="*/ 199 h 1248"/>
                  <a:gd name="T104" fmla="*/ 1445 w 1984"/>
                  <a:gd name="T105" fmla="*/ 256 h 1248"/>
                  <a:gd name="T106" fmla="*/ 1332 w 1984"/>
                  <a:gd name="T107" fmla="*/ 284 h 1248"/>
                  <a:gd name="T108" fmla="*/ 1304 w 1984"/>
                  <a:gd name="T109" fmla="*/ 256 h 1248"/>
                  <a:gd name="T110" fmla="*/ 1219 w 1984"/>
                  <a:gd name="T111" fmla="*/ 284 h 1248"/>
                  <a:gd name="T112" fmla="*/ 1077 w 1984"/>
                  <a:gd name="T113" fmla="*/ 199 h 1248"/>
                  <a:gd name="T114" fmla="*/ 850 w 1984"/>
                  <a:gd name="T115" fmla="*/ 0 h 1248"/>
                  <a:gd name="T116" fmla="*/ 765 w 1984"/>
                  <a:gd name="T117" fmla="*/ 57 h 1248"/>
                  <a:gd name="T118" fmla="*/ 708 w 1984"/>
                  <a:gd name="T119" fmla="*/ 29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84" h="1248">
                    <a:moveTo>
                      <a:pt x="708" y="29"/>
                    </a:moveTo>
                    <a:lnTo>
                      <a:pt x="652" y="142"/>
                    </a:lnTo>
                    <a:lnTo>
                      <a:pt x="595" y="170"/>
                    </a:lnTo>
                    <a:lnTo>
                      <a:pt x="567" y="256"/>
                    </a:lnTo>
                    <a:lnTo>
                      <a:pt x="652" y="341"/>
                    </a:lnTo>
                    <a:lnTo>
                      <a:pt x="595" y="426"/>
                    </a:lnTo>
                    <a:lnTo>
                      <a:pt x="595" y="652"/>
                    </a:lnTo>
                    <a:lnTo>
                      <a:pt x="482" y="596"/>
                    </a:lnTo>
                    <a:lnTo>
                      <a:pt x="368" y="596"/>
                    </a:lnTo>
                    <a:lnTo>
                      <a:pt x="198" y="709"/>
                    </a:lnTo>
                    <a:lnTo>
                      <a:pt x="113" y="709"/>
                    </a:lnTo>
                    <a:lnTo>
                      <a:pt x="113" y="766"/>
                    </a:lnTo>
                    <a:lnTo>
                      <a:pt x="0" y="794"/>
                    </a:lnTo>
                    <a:lnTo>
                      <a:pt x="85" y="908"/>
                    </a:lnTo>
                    <a:lnTo>
                      <a:pt x="56" y="936"/>
                    </a:lnTo>
                    <a:lnTo>
                      <a:pt x="56" y="1049"/>
                    </a:lnTo>
                    <a:lnTo>
                      <a:pt x="170" y="993"/>
                    </a:lnTo>
                    <a:lnTo>
                      <a:pt x="340" y="1021"/>
                    </a:lnTo>
                    <a:lnTo>
                      <a:pt x="510" y="993"/>
                    </a:lnTo>
                    <a:lnTo>
                      <a:pt x="595" y="1078"/>
                    </a:lnTo>
                    <a:lnTo>
                      <a:pt x="708" y="993"/>
                    </a:lnTo>
                    <a:lnTo>
                      <a:pt x="765" y="1021"/>
                    </a:lnTo>
                    <a:lnTo>
                      <a:pt x="765" y="1134"/>
                    </a:lnTo>
                    <a:lnTo>
                      <a:pt x="850" y="1106"/>
                    </a:lnTo>
                    <a:lnTo>
                      <a:pt x="907" y="1021"/>
                    </a:lnTo>
                    <a:lnTo>
                      <a:pt x="1049" y="1078"/>
                    </a:lnTo>
                    <a:lnTo>
                      <a:pt x="1105" y="1049"/>
                    </a:lnTo>
                    <a:lnTo>
                      <a:pt x="1190" y="1078"/>
                    </a:lnTo>
                    <a:lnTo>
                      <a:pt x="1219" y="964"/>
                    </a:lnTo>
                    <a:lnTo>
                      <a:pt x="1275" y="964"/>
                    </a:lnTo>
                    <a:lnTo>
                      <a:pt x="1417" y="1078"/>
                    </a:lnTo>
                    <a:lnTo>
                      <a:pt x="1502" y="1078"/>
                    </a:lnTo>
                    <a:lnTo>
                      <a:pt x="1502" y="1163"/>
                    </a:lnTo>
                    <a:lnTo>
                      <a:pt x="1587" y="1191"/>
                    </a:lnTo>
                    <a:lnTo>
                      <a:pt x="1644" y="1134"/>
                    </a:lnTo>
                    <a:lnTo>
                      <a:pt x="1729" y="1248"/>
                    </a:lnTo>
                    <a:lnTo>
                      <a:pt x="1814" y="1248"/>
                    </a:lnTo>
                    <a:lnTo>
                      <a:pt x="1842" y="1106"/>
                    </a:lnTo>
                    <a:lnTo>
                      <a:pt x="1927" y="1106"/>
                    </a:lnTo>
                    <a:lnTo>
                      <a:pt x="1927" y="1021"/>
                    </a:lnTo>
                    <a:lnTo>
                      <a:pt x="1899" y="964"/>
                    </a:lnTo>
                    <a:lnTo>
                      <a:pt x="1956" y="879"/>
                    </a:lnTo>
                    <a:lnTo>
                      <a:pt x="1984" y="709"/>
                    </a:lnTo>
                    <a:lnTo>
                      <a:pt x="1927" y="709"/>
                    </a:lnTo>
                    <a:lnTo>
                      <a:pt x="1701" y="539"/>
                    </a:lnTo>
                    <a:lnTo>
                      <a:pt x="1701" y="482"/>
                    </a:lnTo>
                    <a:lnTo>
                      <a:pt x="1757" y="454"/>
                    </a:lnTo>
                    <a:lnTo>
                      <a:pt x="1701" y="397"/>
                    </a:lnTo>
                    <a:lnTo>
                      <a:pt x="1616" y="397"/>
                    </a:lnTo>
                    <a:lnTo>
                      <a:pt x="1587" y="256"/>
                    </a:lnTo>
                    <a:lnTo>
                      <a:pt x="1474" y="170"/>
                    </a:lnTo>
                    <a:lnTo>
                      <a:pt x="1417" y="199"/>
                    </a:lnTo>
                    <a:lnTo>
                      <a:pt x="1445" y="256"/>
                    </a:lnTo>
                    <a:lnTo>
                      <a:pt x="1332" y="284"/>
                    </a:lnTo>
                    <a:lnTo>
                      <a:pt x="1304" y="256"/>
                    </a:lnTo>
                    <a:lnTo>
                      <a:pt x="1219" y="284"/>
                    </a:lnTo>
                    <a:lnTo>
                      <a:pt x="1077" y="199"/>
                    </a:lnTo>
                    <a:lnTo>
                      <a:pt x="850" y="0"/>
                    </a:lnTo>
                    <a:lnTo>
                      <a:pt x="765" y="57"/>
                    </a:lnTo>
                    <a:lnTo>
                      <a:pt x="708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4" name="グループ化 133"/>
            <p:cNvGrpSpPr/>
            <p:nvPr/>
          </p:nvGrpSpPr>
          <p:grpSpPr>
            <a:xfrm>
              <a:off x="1522527" y="888305"/>
              <a:ext cx="9980157" cy="7689652"/>
              <a:chOff x="1522527" y="888305"/>
              <a:chExt cx="9980157" cy="7689652"/>
            </a:xfrm>
          </p:grpSpPr>
          <p:grpSp>
            <p:nvGrpSpPr>
              <p:cNvPr id="135" name="グループ化 134"/>
              <p:cNvGrpSpPr/>
              <p:nvPr/>
            </p:nvGrpSpPr>
            <p:grpSpPr>
              <a:xfrm>
                <a:off x="1720850" y="974725"/>
                <a:ext cx="9575800" cy="7515225"/>
                <a:chOff x="1720850" y="974725"/>
                <a:chExt cx="9575800" cy="7515225"/>
              </a:xfrm>
            </p:grpSpPr>
            <p:grpSp>
              <p:nvGrpSpPr>
                <p:cNvPr id="155" name="Group 758"/>
                <p:cNvGrpSpPr>
                  <a:grpSpLocks/>
                </p:cNvGrpSpPr>
                <p:nvPr/>
              </p:nvGrpSpPr>
              <p:grpSpPr bwMode="auto">
                <a:xfrm>
                  <a:off x="3025775" y="5791200"/>
                  <a:ext cx="530225" cy="133350"/>
                  <a:chOff x="686" y="585"/>
                  <a:chExt cx="334" cy="84"/>
                </a:xfrm>
              </p:grpSpPr>
              <p:sp>
                <p:nvSpPr>
                  <p:cNvPr id="208" name="WordArt 75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585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  <p:sp>
                <p:nvSpPr>
                  <p:cNvPr id="209" name="WordArt 76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586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</p:grpSp>
            <p:grpSp>
              <p:nvGrpSpPr>
                <p:cNvPr id="156" name="Group 761"/>
                <p:cNvGrpSpPr>
                  <a:grpSpLocks/>
                </p:cNvGrpSpPr>
                <p:nvPr/>
              </p:nvGrpSpPr>
              <p:grpSpPr bwMode="auto">
                <a:xfrm>
                  <a:off x="6761163" y="4979988"/>
                  <a:ext cx="396875" cy="133350"/>
                  <a:chOff x="1366" y="585"/>
                  <a:chExt cx="250" cy="84"/>
                </a:xfrm>
              </p:grpSpPr>
              <p:sp>
                <p:nvSpPr>
                  <p:cNvPr id="206" name="WordArt 76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6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  <p:sp>
                <p:nvSpPr>
                  <p:cNvPr id="207" name="WordArt 76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7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</p:grpSp>
            <p:grpSp>
              <p:nvGrpSpPr>
                <p:cNvPr id="157" name="Group 764"/>
                <p:cNvGrpSpPr>
                  <a:grpSpLocks/>
                </p:cNvGrpSpPr>
                <p:nvPr/>
              </p:nvGrpSpPr>
              <p:grpSpPr bwMode="auto">
                <a:xfrm>
                  <a:off x="3970338" y="5295900"/>
                  <a:ext cx="396875" cy="133350"/>
                  <a:chOff x="1684" y="585"/>
                  <a:chExt cx="250" cy="84"/>
                </a:xfrm>
              </p:grpSpPr>
              <p:sp>
                <p:nvSpPr>
                  <p:cNvPr id="204" name="WordArt 76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205" name="WordArt 76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158" name="Group 767"/>
                <p:cNvGrpSpPr>
                  <a:grpSpLocks/>
                </p:cNvGrpSpPr>
                <p:nvPr/>
              </p:nvGrpSpPr>
              <p:grpSpPr bwMode="auto">
                <a:xfrm>
                  <a:off x="1720850" y="8356600"/>
                  <a:ext cx="530225" cy="133350"/>
                  <a:chOff x="686" y="842"/>
                  <a:chExt cx="334" cy="84"/>
                </a:xfrm>
              </p:grpSpPr>
              <p:sp>
                <p:nvSpPr>
                  <p:cNvPr id="202" name="WordArt 76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84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  <p:sp>
                <p:nvSpPr>
                  <p:cNvPr id="203" name="WordArt 76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84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</p:grpSp>
            <p:grpSp>
              <p:nvGrpSpPr>
                <p:cNvPr id="159" name="Group 770"/>
                <p:cNvGrpSpPr>
                  <a:grpSpLocks/>
                </p:cNvGrpSpPr>
                <p:nvPr/>
              </p:nvGrpSpPr>
              <p:grpSpPr bwMode="auto">
                <a:xfrm>
                  <a:off x="4691063" y="4305300"/>
                  <a:ext cx="396875" cy="133350"/>
                  <a:chOff x="1253" y="842"/>
                  <a:chExt cx="250" cy="84"/>
                </a:xfrm>
              </p:grpSpPr>
              <p:sp>
                <p:nvSpPr>
                  <p:cNvPr id="200" name="WordArt 77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  <p:sp>
                <p:nvSpPr>
                  <p:cNvPr id="201" name="WordArt 77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</p:grpSp>
            <p:grpSp>
              <p:nvGrpSpPr>
                <p:cNvPr id="160" name="Group 773"/>
                <p:cNvGrpSpPr>
                  <a:grpSpLocks/>
                </p:cNvGrpSpPr>
                <p:nvPr/>
              </p:nvGrpSpPr>
              <p:grpSpPr bwMode="auto">
                <a:xfrm>
                  <a:off x="2709863" y="6826250"/>
                  <a:ext cx="396875" cy="133350"/>
                  <a:chOff x="1684" y="842"/>
                  <a:chExt cx="250" cy="84"/>
                </a:xfrm>
              </p:grpSpPr>
              <p:sp>
                <p:nvSpPr>
                  <p:cNvPr id="198" name="WordArt 77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  <p:sp>
                <p:nvSpPr>
                  <p:cNvPr id="199" name="WordArt 77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</p:grpSp>
            <p:grpSp>
              <p:nvGrpSpPr>
                <p:cNvPr id="161" name="Group 776"/>
                <p:cNvGrpSpPr>
                  <a:grpSpLocks/>
                </p:cNvGrpSpPr>
                <p:nvPr/>
              </p:nvGrpSpPr>
              <p:grpSpPr bwMode="auto">
                <a:xfrm>
                  <a:off x="10766425" y="5970588"/>
                  <a:ext cx="530225" cy="133350"/>
                  <a:chOff x="686" y="1152"/>
                  <a:chExt cx="334" cy="84"/>
                </a:xfrm>
              </p:grpSpPr>
              <p:sp>
                <p:nvSpPr>
                  <p:cNvPr id="196" name="WordArt 77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15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  <p:sp>
                <p:nvSpPr>
                  <p:cNvPr id="197" name="WordArt 77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15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</p:grpSp>
            <p:grpSp>
              <p:nvGrpSpPr>
                <p:cNvPr id="162" name="Group 779"/>
                <p:cNvGrpSpPr>
                  <a:grpSpLocks/>
                </p:cNvGrpSpPr>
                <p:nvPr/>
              </p:nvGrpSpPr>
              <p:grpSpPr bwMode="auto">
                <a:xfrm>
                  <a:off x="9145588" y="974725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194" name="WordArt 78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195" name="WordArt 78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  <p:grpSp>
              <p:nvGrpSpPr>
                <p:cNvPr id="163" name="Group 782"/>
                <p:cNvGrpSpPr>
                  <a:grpSpLocks/>
                </p:cNvGrpSpPr>
                <p:nvPr/>
              </p:nvGrpSpPr>
              <p:grpSpPr bwMode="auto">
                <a:xfrm>
                  <a:off x="6040438" y="2009775"/>
                  <a:ext cx="396875" cy="133350"/>
                  <a:chOff x="1684" y="1069"/>
                  <a:chExt cx="250" cy="84"/>
                </a:xfrm>
              </p:grpSpPr>
              <p:sp>
                <p:nvSpPr>
                  <p:cNvPr id="192" name="WordArt 78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  <p:sp>
                <p:nvSpPr>
                  <p:cNvPr id="193" name="WordArt 78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</p:grpSp>
            <p:sp>
              <p:nvSpPr>
                <p:cNvPr id="164" name="WordArt 78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956801" y="1470034"/>
                  <a:ext cx="528638" cy="13176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小豆島町</a:t>
                  </a:r>
                </a:p>
              </p:txBody>
            </p:sp>
            <p:grpSp>
              <p:nvGrpSpPr>
                <p:cNvPr id="165" name="Group 788"/>
                <p:cNvGrpSpPr>
                  <a:grpSpLocks/>
                </p:cNvGrpSpPr>
                <p:nvPr/>
              </p:nvGrpSpPr>
              <p:grpSpPr bwMode="auto">
                <a:xfrm>
                  <a:off x="5591175" y="5970588"/>
                  <a:ext cx="396875" cy="133350"/>
                  <a:chOff x="1253" y="1379"/>
                  <a:chExt cx="250" cy="84"/>
                </a:xfrm>
              </p:grpSpPr>
              <p:sp>
                <p:nvSpPr>
                  <p:cNvPr id="190" name="WordArt 78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  <p:sp>
                <p:nvSpPr>
                  <p:cNvPr id="191" name="WordArt 79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</p:grpSp>
            <p:grpSp>
              <p:nvGrpSpPr>
                <p:cNvPr id="166" name="Group 791"/>
                <p:cNvGrpSpPr>
                  <a:grpSpLocks/>
                </p:cNvGrpSpPr>
                <p:nvPr/>
              </p:nvGrpSpPr>
              <p:grpSpPr bwMode="auto">
                <a:xfrm>
                  <a:off x="7975600" y="5700713"/>
                  <a:ext cx="396875" cy="133350"/>
                  <a:chOff x="1684" y="1379"/>
                  <a:chExt cx="250" cy="84"/>
                </a:xfrm>
              </p:grpSpPr>
              <p:sp>
                <p:nvSpPr>
                  <p:cNvPr id="188" name="WordArt 79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  <p:sp>
                <p:nvSpPr>
                  <p:cNvPr id="189" name="WordArt 79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</p:grpSp>
            <p:grpSp>
              <p:nvGrpSpPr>
                <p:cNvPr id="167" name="Group 794"/>
                <p:cNvGrpSpPr>
                  <a:grpSpLocks/>
                </p:cNvGrpSpPr>
                <p:nvPr/>
              </p:nvGrpSpPr>
              <p:grpSpPr bwMode="auto">
                <a:xfrm>
                  <a:off x="2530475" y="5205413"/>
                  <a:ext cx="530225" cy="133350"/>
                  <a:chOff x="686" y="1719"/>
                  <a:chExt cx="334" cy="84"/>
                </a:xfrm>
              </p:grpSpPr>
              <p:sp>
                <p:nvSpPr>
                  <p:cNvPr id="186" name="WordArt 79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719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  <p:sp>
                <p:nvSpPr>
                  <p:cNvPr id="187" name="WordArt 79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720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</p:grpSp>
            <p:grpSp>
              <p:nvGrpSpPr>
                <p:cNvPr id="168" name="Group 797"/>
                <p:cNvGrpSpPr>
                  <a:grpSpLocks/>
                </p:cNvGrpSpPr>
                <p:nvPr/>
              </p:nvGrpSpPr>
              <p:grpSpPr bwMode="auto">
                <a:xfrm>
                  <a:off x="3656013" y="6330950"/>
                  <a:ext cx="396875" cy="133350"/>
                  <a:chOff x="1253" y="1636"/>
                  <a:chExt cx="250" cy="84"/>
                </a:xfrm>
              </p:grpSpPr>
              <p:sp>
                <p:nvSpPr>
                  <p:cNvPr id="184" name="WordArt 79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636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  <p:sp>
                <p:nvSpPr>
                  <p:cNvPr id="185" name="WordArt 79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637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</p:grpSp>
            <p:grpSp>
              <p:nvGrpSpPr>
                <p:cNvPr id="169" name="Group 800"/>
                <p:cNvGrpSpPr>
                  <a:grpSpLocks/>
                </p:cNvGrpSpPr>
                <p:nvPr/>
              </p:nvGrpSpPr>
              <p:grpSpPr bwMode="auto">
                <a:xfrm>
                  <a:off x="3656013" y="4395788"/>
                  <a:ext cx="530225" cy="133350"/>
                  <a:chOff x="686" y="1863"/>
                  <a:chExt cx="334" cy="84"/>
                </a:xfrm>
              </p:grpSpPr>
              <p:sp>
                <p:nvSpPr>
                  <p:cNvPr id="182" name="WordArt 80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86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  <p:sp>
                <p:nvSpPr>
                  <p:cNvPr id="183" name="WordArt 80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86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</p:grpSp>
            <p:grpSp>
              <p:nvGrpSpPr>
                <p:cNvPr id="170" name="Group 803"/>
                <p:cNvGrpSpPr>
                  <a:grpSpLocks/>
                </p:cNvGrpSpPr>
                <p:nvPr/>
              </p:nvGrpSpPr>
              <p:grpSpPr bwMode="auto">
                <a:xfrm>
                  <a:off x="4691063" y="7050088"/>
                  <a:ext cx="530225" cy="133350"/>
                  <a:chOff x="686" y="2400"/>
                  <a:chExt cx="334" cy="84"/>
                </a:xfrm>
              </p:grpSpPr>
              <p:sp>
                <p:nvSpPr>
                  <p:cNvPr id="180" name="WordArt 80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400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  <p:sp>
                <p:nvSpPr>
                  <p:cNvPr id="181" name="WordArt 80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401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</p:grpSp>
            <p:grpSp>
              <p:nvGrpSpPr>
                <p:cNvPr id="171" name="Group 806"/>
                <p:cNvGrpSpPr>
                  <a:grpSpLocks/>
                </p:cNvGrpSpPr>
                <p:nvPr/>
              </p:nvGrpSpPr>
              <p:grpSpPr bwMode="auto">
                <a:xfrm>
                  <a:off x="9010650" y="5249863"/>
                  <a:ext cx="530225" cy="133350"/>
                  <a:chOff x="686" y="2173"/>
                  <a:chExt cx="334" cy="84"/>
                </a:xfrm>
              </p:grpSpPr>
              <p:sp>
                <p:nvSpPr>
                  <p:cNvPr id="178" name="WordArt 80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17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  <p:sp>
                <p:nvSpPr>
                  <p:cNvPr id="179" name="WordArt 80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17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</p:grpSp>
            <p:grpSp>
              <p:nvGrpSpPr>
                <p:cNvPr id="172" name="Group 809"/>
                <p:cNvGrpSpPr>
                  <a:grpSpLocks/>
                </p:cNvGrpSpPr>
                <p:nvPr/>
              </p:nvGrpSpPr>
              <p:grpSpPr bwMode="auto">
                <a:xfrm>
                  <a:off x="2620963" y="3360738"/>
                  <a:ext cx="396875" cy="133350"/>
                  <a:chOff x="1684" y="585"/>
                  <a:chExt cx="250" cy="84"/>
                </a:xfrm>
              </p:grpSpPr>
              <p:sp>
                <p:nvSpPr>
                  <p:cNvPr id="176" name="WordArt 81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177" name="WordArt 81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173" name="Group 812"/>
                <p:cNvGrpSpPr>
                  <a:grpSpLocks/>
                </p:cNvGrpSpPr>
                <p:nvPr/>
              </p:nvGrpSpPr>
              <p:grpSpPr bwMode="auto">
                <a:xfrm>
                  <a:off x="7480300" y="1560513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174" name="WordArt 81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175" name="WordArt 81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</p:grpSp>
          <p:sp>
            <p:nvSpPr>
              <p:cNvPr id="136" name="正方形/長方形 135"/>
              <p:cNvSpPr/>
              <p:nvPr/>
            </p:nvSpPr>
            <p:spPr>
              <a:xfrm>
                <a:off x="6544115" y="4916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532063" y="3297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4519039" y="42641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8810739" y="518702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さぬき市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2516512" y="6743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三豊市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5395795" y="5890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2330564" y="51149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多度津町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4313247" y="695801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まんのう町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3549076" y="6262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3363128" y="43222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5767050" y="1901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直島町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7854626" y="5616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8903712" y="888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10388276" y="589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東かがわ市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2794793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善通寺市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1522527" y="8270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観音寺市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3812382" y="5232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7210426" y="15147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9758477" y="14478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41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9888" y="300038"/>
            <a:ext cx="11791950" cy="9001125"/>
            <a:chOff x="369888" y="300038"/>
            <a:chExt cx="11791950" cy="9001125"/>
          </a:xfrm>
        </p:grpSpPr>
        <p:grpSp>
          <p:nvGrpSpPr>
            <p:cNvPr id="12225" name="Group 961"/>
            <p:cNvGrpSpPr>
              <a:grpSpLocks/>
            </p:cNvGrpSpPr>
            <p:nvPr/>
          </p:nvGrpSpPr>
          <p:grpSpPr bwMode="auto">
            <a:xfrm>
              <a:off x="369888" y="300038"/>
              <a:ext cx="11791950" cy="9001125"/>
              <a:chOff x="233" y="189"/>
              <a:chExt cx="7428" cy="5670"/>
            </a:xfrm>
          </p:grpSpPr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3352" y="1890"/>
                <a:ext cx="2041" cy="2948"/>
              </a:xfrm>
              <a:custGeom>
                <a:avLst/>
                <a:gdLst>
                  <a:gd name="T0" fmla="*/ 56 w 2041"/>
                  <a:gd name="T1" fmla="*/ 170 h 2948"/>
                  <a:gd name="T2" fmla="*/ 113 w 2041"/>
                  <a:gd name="T3" fmla="*/ 567 h 2948"/>
                  <a:gd name="T4" fmla="*/ 226 w 2041"/>
                  <a:gd name="T5" fmla="*/ 680 h 2948"/>
                  <a:gd name="T6" fmla="*/ 56 w 2041"/>
                  <a:gd name="T7" fmla="*/ 850 h 2948"/>
                  <a:gd name="T8" fmla="*/ 56 w 2041"/>
                  <a:gd name="T9" fmla="*/ 907 h 2948"/>
                  <a:gd name="T10" fmla="*/ 113 w 2041"/>
                  <a:gd name="T11" fmla="*/ 1304 h 2948"/>
                  <a:gd name="T12" fmla="*/ 340 w 2041"/>
                  <a:gd name="T13" fmla="*/ 1361 h 2948"/>
                  <a:gd name="T14" fmla="*/ 453 w 2041"/>
                  <a:gd name="T15" fmla="*/ 1361 h 2948"/>
                  <a:gd name="T16" fmla="*/ 510 w 2041"/>
                  <a:gd name="T17" fmla="*/ 1474 h 2948"/>
                  <a:gd name="T18" fmla="*/ 567 w 2041"/>
                  <a:gd name="T19" fmla="*/ 1758 h 2948"/>
                  <a:gd name="T20" fmla="*/ 680 w 2041"/>
                  <a:gd name="T21" fmla="*/ 1814 h 2948"/>
                  <a:gd name="T22" fmla="*/ 737 w 2041"/>
                  <a:gd name="T23" fmla="*/ 2041 h 2948"/>
                  <a:gd name="T24" fmla="*/ 850 w 2041"/>
                  <a:gd name="T25" fmla="*/ 2155 h 2948"/>
                  <a:gd name="T26" fmla="*/ 793 w 2041"/>
                  <a:gd name="T27" fmla="*/ 2552 h 2948"/>
                  <a:gd name="T28" fmla="*/ 907 w 2041"/>
                  <a:gd name="T29" fmla="*/ 2665 h 2948"/>
                  <a:gd name="T30" fmla="*/ 964 w 2041"/>
                  <a:gd name="T31" fmla="*/ 2835 h 2948"/>
                  <a:gd name="T32" fmla="*/ 1134 w 2041"/>
                  <a:gd name="T33" fmla="*/ 2892 h 2948"/>
                  <a:gd name="T34" fmla="*/ 1247 w 2041"/>
                  <a:gd name="T35" fmla="*/ 2892 h 2948"/>
                  <a:gd name="T36" fmla="*/ 1474 w 2041"/>
                  <a:gd name="T37" fmla="*/ 2948 h 2948"/>
                  <a:gd name="T38" fmla="*/ 1644 w 2041"/>
                  <a:gd name="T39" fmla="*/ 2835 h 2948"/>
                  <a:gd name="T40" fmla="*/ 1814 w 2041"/>
                  <a:gd name="T41" fmla="*/ 2778 h 2948"/>
                  <a:gd name="T42" fmla="*/ 1757 w 2041"/>
                  <a:gd name="T43" fmla="*/ 2552 h 2948"/>
                  <a:gd name="T44" fmla="*/ 1644 w 2041"/>
                  <a:gd name="T45" fmla="*/ 2438 h 2948"/>
                  <a:gd name="T46" fmla="*/ 1587 w 2041"/>
                  <a:gd name="T47" fmla="*/ 2211 h 2948"/>
                  <a:gd name="T48" fmla="*/ 1587 w 2041"/>
                  <a:gd name="T49" fmla="*/ 1871 h 2948"/>
                  <a:gd name="T50" fmla="*/ 1644 w 2041"/>
                  <a:gd name="T51" fmla="*/ 1077 h 2948"/>
                  <a:gd name="T52" fmla="*/ 1757 w 2041"/>
                  <a:gd name="T53" fmla="*/ 850 h 2948"/>
                  <a:gd name="T54" fmla="*/ 1984 w 2041"/>
                  <a:gd name="T55" fmla="*/ 850 h 2948"/>
                  <a:gd name="T56" fmla="*/ 1984 w 2041"/>
                  <a:gd name="T57" fmla="*/ 737 h 2948"/>
                  <a:gd name="T58" fmla="*/ 1927 w 2041"/>
                  <a:gd name="T59" fmla="*/ 624 h 2948"/>
                  <a:gd name="T60" fmla="*/ 1984 w 2041"/>
                  <a:gd name="T61" fmla="*/ 283 h 2948"/>
                  <a:gd name="T62" fmla="*/ 1984 w 2041"/>
                  <a:gd name="T63" fmla="*/ 170 h 2948"/>
                  <a:gd name="T64" fmla="*/ 1927 w 2041"/>
                  <a:gd name="T65" fmla="*/ 57 h 2948"/>
                  <a:gd name="T66" fmla="*/ 1644 w 2041"/>
                  <a:gd name="T67" fmla="*/ 0 h 2948"/>
                  <a:gd name="T68" fmla="*/ 1587 w 2041"/>
                  <a:gd name="T69" fmla="*/ 340 h 2948"/>
                  <a:gd name="T70" fmla="*/ 1474 w 2041"/>
                  <a:gd name="T71" fmla="*/ 227 h 2948"/>
                  <a:gd name="T72" fmla="*/ 1417 w 2041"/>
                  <a:gd name="T73" fmla="*/ 397 h 2948"/>
                  <a:gd name="T74" fmla="*/ 1304 w 2041"/>
                  <a:gd name="T75" fmla="*/ 510 h 2948"/>
                  <a:gd name="T76" fmla="*/ 1077 w 2041"/>
                  <a:gd name="T77" fmla="*/ 454 h 2948"/>
                  <a:gd name="T78" fmla="*/ 510 w 2041"/>
                  <a:gd name="T79" fmla="*/ 397 h 2948"/>
                  <a:gd name="T80" fmla="*/ 453 w 2041"/>
                  <a:gd name="T81" fmla="*/ 283 h 2948"/>
                  <a:gd name="T82" fmla="*/ 340 w 2041"/>
                  <a:gd name="T83" fmla="*/ 340 h 2948"/>
                  <a:gd name="T84" fmla="*/ 170 w 2041"/>
                  <a:gd name="T85" fmla="*/ 283 h 2948"/>
                  <a:gd name="T86" fmla="*/ 0 w 2041"/>
                  <a:gd name="T87" fmla="*/ 113 h 2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041" h="2948">
                    <a:moveTo>
                      <a:pt x="0" y="113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56" y="794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907"/>
                    </a:lnTo>
                    <a:lnTo>
                      <a:pt x="56" y="907"/>
                    </a:lnTo>
                    <a:lnTo>
                      <a:pt x="56" y="1021"/>
                    </a:lnTo>
                    <a:lnTo>
                      <a:pt x="113" y="1021"/>
                    </a:lnTo>
                    <a:lnTo>
                      <a:pt x="113" y="1304"/>
                    </a:lnTo>
                    <a:lnTo>
                      <a:pt x="226" y="1304"/>
                    </a:lnTo>
                    <a:lnTo>
                      <a:pt x="226" y="1361"/>
                    </a:lnTo>
                    <a:lnTo>
                      <a:pt x="340" y="1361"/>
                    </a:lnTo>
                    <a:lnTo>
                      <a:pt x="340" y="1418"/>
                    </a:lnTo>
                    <a:lnTo>
                      <a:pt x="453" y="1418"/>
                    </a:lnTo>
                    <a:lnTo>
                      <a:pt x="453" y="1361"/>
                    </a:lnTo>
                    <a:lnTo>
                      <a:pt x="567" y="1361"/>
                    </a:lnTo>
                    <a:lnTo>
                      <a:pt x="567" y="1474"/>
                    </a:lnTo>
                    <a:lnTo>
                      <a:pt x="510" y="1474"/>
                    </a:lnTo>
                    <a:lnTo>
                      <a:pt x="510" y="1701"/>
                    </a:lnTo>
                    <a:lnTo>
                      <a:pt x="567" y="1701"/>
                    </a:lnTo>
                    <a:lnTo>
                      <a:pt x="567" y="1758"/>
                    </a:lnTo>
                    <a:lnTo>
                      <a:pt x="623" y="1758"/>
                    </a:lnTo>
                    <a:lnTo>
                      <a:pt x="623" y="1814"/>
                    </a:lnTo>
                    <a:lnTo>
                      <a:pt x="680" y="1814"/>
                    </a:lnTo>
                    <a:lnTo>
                      <a:pt x="680" y="1928"/>
                    </a:lnTo>
                    <a:lnTo>
                      <a:pt x="737" y="1928"/>
                    </a:lnTo>
                    <a:lnTo>
                      <a:pt x="737" y="2041"/>
                    </a:lnTo>
                    <a:lnTo>
                      <a:pt x="793" y="2041"/>
                    </a:lnTo>
                    <a:lnTo>
                      <a:pt x="793" y="2155"/>
                    </a:lnTo>
                    <a:lnTo>
                      <a:pt x="850" y="2155"/>
                    </a:lnTo>
                    <a:lnTo>
                      <a:pt x="850" y="2438"/>
                    </a:lnTo>
                    <a:lnTo>
                      <a:pt x="793" y="2438"/>
                    </a:lnTo>
                    <a:lnTo>
                      <a:pt x="793" y="2552"/>
                    </a:lnTo>
                    <a:lnTo>
                      <a:pt x="850" y="2552"/>
                    </a:lnTo>
                    <a:lnTo>
                      <a:pt x="850" y="2665"/>
                    </a:lnTo>
                    <a:lnTo>
                      <a:pt x="907" y="2665"/>
                    </a:lnTo>
                    <a:lnTo>
                      <a:pt x="907" y="2778"/>
                    </a:lnTo>
                    <a:lnTo>
                      <a:pt x="964" y="2778"/>
                    </a:lnTo>
                    <a:lnTo>
                      <a:pt x="964" y="2835"/>
                    </a:lnTo>
                    <a:lnTo>
                      <a:pt x="1020" y="2835"/>
                    </a:lnTo>
                    <a:lnTo>
                      <a:pt x="1020" y="2892"/>
                    </a:lnTo>
                    <a:lnTo>
                      <a:pt x="1134" y="2892"/>
                    </a:lnTo>
                    <a:lnTo>
                      <a:pt x="1134" y="2948"/>
                    </a:lnTo>
                    <a:lnTo>
                      <a:pt x="1247" y="2948"/>
                    </a:lnTo>
                    <a:lnTo>
                      <a:pt x="1247" y="2892"/>
                    </a:lnTo>
                    <a:lnTo>
                      <a:pt x="1360" y="2892"/>
                    </a:lnTo>
                    <a:lnTo>
                      <a:pt x="1360" y="2948"/>
                    </a:lnTo>
                    <a:lnTo>
                      <a:pt x="1474" y="2948"/>
                    </a:lnTo>
                    <a:lnTo>
                      <a:pt x="1474" y="2892"/>
                    </a:lnTo>
                    <a:lnTo>
                      <a:pt x="1644" y="2892"/>
                    </a:lnTo>
                    <a:lnTo>
                      <a:pt x="1644" y="2835"/>
                    </a:lnTo>
                    <a:lnTo>
                      <a:pt x="1757" y="2835"/>
                    </a:lnTo>
                    <a:lnTo>
                      <a:pt x="1757" y="2778"/>
                    </a:lnTo>
                    <a:lnTo>
                      <a:pt x="1814" y="2778"/>
                    </a:lnTo>
                    <a:lnTo>
                      <a:pt x="1814" y="2665"/>
                    </a:lnTo>
                    <a:lnTo>
                      <a:pt x="1757" y="2665"/>
                    </a:lnTo>
                    <a:lnTo>
                      <a:pt x="1757" y="2552"/>
                    </a:lnTo>
                    <a:lnTo>
                      <a:pt x="1701" y="2552"/>
                    </a:lnTo>
                    <a:lnTo>
                      <a:pt x="1701" y="2438"/>
                    </a:lnTo>
                    <a:lnTo>
                      <a:pt x="1644" y="2438"/>
                    </a:lnTo>
                    <a:lnTo>
                      <a:pt x="1644" y="2325"/>
                    </a:lnTo>
                    <a:lnTo>
                      <a:pt x="1587" y="2325"/>
                    </a:lnTo>
                    <a:lnTo>
                      <a:pt x="1587" y="2211"/>
                    </a:lnTo>
                    <a:lnTo>
                      <a:pt x="1531" y="2211"/>
                    </a:lnTo>
                    <a:lnTo>
                      <a:pt x="1531" y="1871"/>
                    </a:lnTo>
                    <a:lnTo>
                      <a:pt x="1587" y="1871"/>
                    </a:lnTo>
                    <a:lnTo>
                      <a:pt x="1587" y="1247"/>
                    </a:lnTo>
                    <a:lnTo>
                      <a:pt x="1644" y="1247"/>
                    </a:lnTo>
                    <a:lnTo>
                      <a:pt x="1644" y="1077"/>
                    </a:lnTo>
                    <a:lnTo>
                      <a:pt x="1701" y="1077"/>
                    </a:lnTo>
                    <a:lnTo>
                      <a:pt x="1701" y="850"/>
                    </a:lnTo>
                    <a:lnTo>
                      <a:pt x="1757" y="850"/>
                    </a:lnTo>
                    <a:lnTo>
                      <a:pt x="1757" y="907"/>
                    </a:lnTo>
                    <a:lnTo>
                      <a:pt x="1984" y="907"/>
                    </a:lnTo>
                    <a:lnTo>
                      <a:pt x="1984" y="850"/>
                    </a:lnTo>
                    <a:lnTo>
                      <a:pt x="2041" y="850"/>
                    </a:lnTo>
                    <a:lnTo>
                      <a:pt x="2041" y="737"/>
                    </a:lnTo>
                    <a:lnTo>
                      <a:pt x="1984" y="737"/>
                    </a:lnTo>
                    <a:lnTo>
                      <a:pt x="1984" y="680"/>
                    </a:lnTo>
                    <a:lnTo>
                      <a:pt x="1984" y="624"/>
                    </a:lnTo>
                    <a:lnTo>
                      <a:pt x="1927" y="624"/>
                    </a:lnTo>
                    <a:lnTo>
                      <a:pt x="1927" y="567"/>
                    </a:lnTo>
                    <a:lnTo>
                      <a:pt x="1984" y="567"/>
                    </a:lnTo>
                    <a:lnTo>
                      <a:pt x="1984" y="283"/>
                    </a:lnTo>
                    <a:lnTo>
                      <a:pt x="2041" y="283"/>
                    </a:lnTo>
                    <a:lnTo>
                      <a:pt x="2041" y="170"/>
                    </a:lnTo>
                    <a:lnTo>
                      <a:pt x="1984" y="170"/>
                    </a:lnTo>
                    <a:lnTo>
                      <a:pt x="1984" y="113"/>
                    </a:lnTo>
                    <a:lnTo>
                      <a:pt x="1927" y="113"/>
                    </a:lnTo>
                    <a:lnTo>
                      <a:pt x="1927" y="57"/>
                    </a:lnTo>
                    <a:lnTo>
                      <a:pt x="1814" y="57"/>
                    </a:lnTo>
                    <a:lnTo>
                      <a:pt x="1814" y="0"/>
                    </a:lnTo>
                    <a:lnTo>
                      <a:pt x="1644" y="0"/>
                    </a:lnTo>
                    <a:lnTo>
                      <a:pt x="1644" y="227"/>
                    </a:lnTo>
                    <a:lnTo>
                      <a:pt x="1587" y="227"/>
                    </a:lnTo>
                    <a:lnTo>
                      <a:pt x="1587" y="340"/>
                    </a:lnTo>
                    <a:lnTo>
                      <a:pt x="1531" y="340"/>
                    </a:lnTo>
                    <a:lnTo>
                      <a:pt x="1531" y="227"/>
                    </a:lnTo>
                    <a:lnTo>
                      <a:pt x="1474" y="227"/>
                    </a:lnTo>
                    <a:lnTo>
                      <a:pt x="1474" y="170"/>
                    </a:lnTo>
                    <a:lnTo>
                      <a:pt x="1417" y="170"/>
                    </a:lnTo>
                    <a:lnTo>
                      <a:pt x="1417" y="397"/>
                    </a:lnTo>
                    <a:lnTo>
                      <a:pt x="1360" y="397"/>
                    </a:lnTo>
                    <a:lnTo>
                      <a:pt x="1360" y="510"/>
                    </a:lnTo>
                    <a:lnTo>
                      <a:pt x="1304" y="510"/>
                    </a:lnTo>
                    <a:lnTo>
                      <a:pt x="1304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396" y="283"/>
                    </a:lnTo>
                    <a:lnTo>
                      <a:pt x="396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4883" y="2740"/>
                <a:ext cx="510" cy="1702"/>
              </a:xfrm>
              <a:custGeom>
                <a:avLst/>
                <a:gdLst>
                  <a:gd name="T0" fmla="*/ 396 w 510"/>
                  <a:gd name="T1" fmla="*/ 57 h 1702"/>
                  <a:gd name="T2" fmla="*/ 226 w 510"/>
                  <a:gd name="T3" fmla="*/ 57 h 1702"/>
                  <a:gd name="T4" fmla="*/ 226 w 510"/>
                  <a:gd name="T5" fmla="*/ 0 h 1702"/>
                  <a:gd name="T6" fmla="*/ 170 w 510"/>
                  <a:gd name="T7" fmla="*/ 0 h 1702"/>
                  <a:gd name="T8" fmla="*/ 170 w 510"/>
                  <a:gd name="T9" fmla="*/ 227 h 1702"/>
                  <a:gd name="T10" fmla="*/ 113 w 510"/>
                  <a:gd name="T11" fmla="*/ 227 h 1702"/>
                  <a:gd name="T12" fmla="*/ 113 w 510"/>
                  <a:gd name="T13" fmla="*/ 397 h 1702"/>
                  <a:gd name="T14" fmla="*/ 56 w 510"/>
                  <a:gd name="T15" fmla="*/ 397 h 1702"/>
                  <a:gd name="T16" fmla="*/ 56 w 510"/>
                  <a:gd name="T17" fmla="*/ 1021 h 1702"/>
                  <a:gd name="T18" fmla="*/ 0 w 510"/>
                  <a:gd name="T19" fmla="*/ 1021 h 1702"/>
                  <a:gd name="T20" fmla="*/ 0 w 510"/>
                  <a:gd name="T21" fmla="*/ 1361 h 1702"/>
                  <a:gd name="T22" fmla="*/ 56 w 510"/>
                  <a:gd name="T23" fmla="*/ 1361 h 1702"/>
                  <a:gd name="T24" fmla="*/ 56 w 510"/>
                  <a:gd name="T25" fmla="*/ 1475 h 1702"/>
                  <a:gd name="T26" fmla="*/ 113 w 510"/>
                  <a:gd name="T27" fmla="*/ 1475 h 1702"/>
                  <a:gd name="T28" fmla="*/ 113 w 510"/>
                  <a:gd name="T29" fmla="*/ 1588 h 1702"/>
                  <a:gd name="T30" fmla="*/ 170 w 510"/>
                  <a:gd name="T31" fmla="*/ 1588 h 1702"/>
                  <a:gd name="T32" fmla="*/ 170 w 510"/>
                  <a:gd name="T33" fmla="*/ 1702 h 1702"/>
                  <a:gd name="T34" fmla="*/ 283 w 510"/>
                  <a:gd name="T35" fmla="*/ 1702 h 1702"/>
                  <a:gd name="T36" fmla="*/ 283 w 510"/>
                  <a:gd name="T37" fmla="*/ 1645 h 1702"/>
                  <a:gd name="T38" fmla="*/ 340 w 510"/>
                  <a:gd name="T39" fmla="*/ 1645 h 1702"/>
                  <a:gd name="T40" fmla="*/ 340 w 510"/>
                  <a:gd name="T41" fmla="*/ 1531 h 1702"/>
                  <a:gd name="T42" fmla="*/ 453 w 510"/>
                  <a:gd name="T43" fmla="*/ 1531 h 1702"/>
                  <a:gd name="T44" fmla="*/ 453 w 510"/>
                  <a:gd name="T45" fmla="*/ 1361 h 1702"/>
                  <a:gd name="T46" fmla="*/ 510 w 510"/>
                  <a:gd name="T47" fmla="*/ 1361 h 1702"/>
                  <a:gd name="T48" fmla="*/ 510 w 510"/>
                  <a:gd name="T49" fmla="*/ 397 h 1702"/>
                  <a:gd name="T50" fmla="*/ 396 w 510"/>
                  <a:gd name="T51" fmla="*/ 397 h 1702"/>
                  <a:gd name="T52" fmla="*/ 396 w 510"/>
                  <a:gd name="T53" fmla="*/ 227 h 1702"/>
                  <a:gd name="T54" fmla="*/ 453 w 510"/>
                  <a:gd name="T55" fmla="*/ 227 h 1702"/>
                  <a:gd name="T56" fmla="*/ 453 w 510"/>
                  <a:gd name="T57" fmla="*/ 114 h 1702"/>
                  <a:gd name="T58" fmla="*/ 396 w 510"/>
                  <a:gd name="T59" fmla="*/ 114 h 1702"/>
                  <a:gd name="T60" fmla="*/ 396 w 510"/>
                  <a:gd name="T61" fmla="*/ 57 h 1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1702">
                    <a:moveTo>
                      <a:pt x="396" y="57"/>
                    </a:moveTo>
                    <a:lnTo>
                      <a:pt x="226" y="57"/>
                    </a:lnTo>
                    <a:lnTo>
                      <a:pt x="226" y="0"/>
                    </a:lnTo>
                    <a:lnTo>
                      <a:pt x="170" y="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1021"/>
                    </a:lnTo>
                    <a:lnTo>
                      <a:pt x="0" y="1021"/>
                    </a:lnTo>
                    <a:lnTo>
                      <a:pt x="0" y="1361"/>
                    </a:lnTo>
                    <a:lnTo>
                      <a:pt x="56" y="1361"/>
                    </a:lnTo>
                    <a:lnTo>
                      <a:pt x="56" y="1475"/>
                    </a:lnTo>
                    <a:lnTo>
                      <a:pt x="113" y="1475"/>
                    </a:lnTo>
                    <a:lnTo>
                      <a:pt x="113" y="1588"/>
                    </a:lnTo>
                    <a:lnTo>
                      <a:pt x="170" y="1588"/>
                    </a:lnTo>
                    <a:lnTo>
                      <a:pt x="170" y="1702"/>
                    </a:lnTo>
                    <a:lnTo>
                      <a:pt x="283" y="1702"/>
                    </a:lnTo>
                    <a:lnTo>
                      <a:pt x="283" y="1645"/>
                    </a:lnTo>
                    <a:lnTo>
                      <a:pt x="340" y="1645"/>
                    </a:lnTo>
                    <a:lnTo>
                      <a:pt x="340" y="1531"/>
                    </a:lnTo>
                    <a:lnTo>
                      <a:pt x="453" y="1531"/>
                    </a:lnTo>
                    <a:lnTo>
                      <a:pt x="453" y="1361"/>
                    </a:lnTo>
                    <a:lnTo>
                      <a:pt x="510" y="1361"/>
                    </a:lnTo>
                    <a:lnTo>
                      <a:pt x="510" y="397"/>
                    </a:lnTo>
                    <a:lnTo>
                      <a:pt x="396" y="397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96" y="114"/>
                    </a:lnTo>
                    <a:lnTo>
                      <a:pt x="39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5279" y="2173"/>
                <a:ext cx="1134" cy="2042"/>
              </a:xfrm>
              <a:custGeom>
                <a:avLst/>
                <a:gdLst>
                  <a:gd name="T0" fmla="*/ 57 w 1134"/>
                  <a:gd name="T1" fmla="*/ 2042 h 2042"/>
                  <a:gd name="T2" fmla="*/ 114 w 1134"/>
                  <a:gd name="T3" fmla="*/ 1928 h 2042"/>
                  <a:gd name="T4" fmla="*/ 0 w 1134"/>
                  <a:gd name="T5" fmla="*/ 964 h 2042"/>
                  <a:gd name="T6" fmla="*/ 57 w 1134"/>
                  <a:gd name="T7" fmla="*/ 794 h 2042"/>
                  <a:gd name="T8" fmla="*/ 0 w 1134"/>
                  <a:gd name="T9" fmla="*/ 681 h 2042"/>
                  <a:gd name="T10" fmla="*/ 57 w 1134"/>
                  <a:gd name="T11" fmla="*/ 624 h 2042"/>
                  <a:gd name="T12" fmla="*/ 114 w 1134"/>
                  <a:gd name="T13" fmla="*/ 567 h 2042"/>
                  <a:gd name="T14" fmla="*/ 171 w 1134"/>
                  <a:gd name="T15" fmla="*/ 454 h 2042"/>
                  <a:gd name="T16" fmla="*/ 227 w 1134"/>
                  <a:gd name="T17" fmla="*/ 397 h 2042"/>
                  <a:gd name="T18" fmla="*/ 284 w 1134"/>
                  <a:gd name="T19" fmla="*/ 341 h 2042"/>
                  <a:gd name="T20" fmla="*/ 227 w 1134"/>
                  <a:gd name="T21" fmla="*/ 284 h 2042"/>
                  <a:gd name="T22" fmla="*/ 341 w 1134"/>
                  <a:gd name="T23" fmla="*/ 227 h 2042"/>
                  <a:gd name="T24" fmla="*/ 454 w 1134"/>
                  <a:gd name="T25" fmla="*/ 284 h 2042"/>
                  <a:gd name="T26" fmla="*/ 397 w 1134"/>
                  <a:gd name="T27" fmla="*/ 171 h 2042"/>
                  <a:gd name="T28" fmla="*/ 397 w 1134"/>
                  <a:gd name="T29" fmla="*/ 0 h 2042"/>
                  <a:gd name="T30" fmla="*/ 454 w 1134"/>
                  <a:gd name="T31" fmla="*/ 57 h 2042"/>
                  <a:gd name="T32" fmla="*/ 511 w 1134"/>
                  <a:gd name="T33" fmla="*/ 171 h 2042"/>
                  <a:gd name="T34" fmla="*/ 567 w 1134"/>
                  <a:gd name="T35" fmla="*/ 284 h 2042"/>
                  <a:gd name="T36" fmla="*/ 624 w 1134"/>
                  <a:gd name="T37" fmla="*/ 341 h 2042"/>
                  <a:gd name="T38" fmla="*/ 738 w 1134"/>
                  <a:gd name="T39" fmla="*/ 227 h 2042"/>
                  <a:gd name="T40" fmla="*/ 851 w 1134"/>
                  <a:gd name="T41" fmla="*/ 341 h 2042"/>
                  <a:gd name="T42" fmla="*/ 964 w 1134"/>
                  <a:gd name="T43" fmla="*/ 397 h 2042"/>
                  <a:gd name="T44" fmla="*/ 908 w 1134"/>
                  <a:gd name="T45" fmla="*/ 624 h 2042"/>
                  <a:gd name="T46" fmla="*/ 794 w 1134"/>
                  <a:gd name="T47" fmla="*/ 738 h 2042"/>
                  <a:gd name="T48" fmla="*/ 851 w 1134"/>
                  <a:gd name="T49" fmla="*/ 908 h 2042"/>
                  <a:gd name="T50" fmla="*/ 964 w 1134"/>
                  <a:gd name="T51" fmla="*/ 851 h 2042"/>
                  <a:gd name="T52" fmla="*/ 1021 w 1134"/>
                  <a:gd name="T53" fmla="*/ 908 h 2042"/>
                  <a:gd name="T54" fmla="*/ 1078 w 1134"/>
                  <a:gd name="T55" fmla="*/ 964 h 2042"/>
                  <a:gd name="T56" fmla="*/ 1134 w 1134"/>
                  <a:gd name="T57" fmla="*/ 1078 h 2042"/>
                  <a:gd name="T58" fmla="*/ 1078 w 1134"/>
                  <a:gd name="T59" fmla="*/ 1191 h 2042"/>
                  <a:gd name="T60" fmla="*/ 1021 w 1134"/>
                  <a:gd name="T61" fmla="*/ 1248 h 2042"/>
                  <a:gd name="T62" fmla="*/ 1078 w 1134"/>
                  <a:gd name="T63" fmla="*/ 1361 h 2042"/>
                  <a:gd name="T64" fmla="*/ 1021 w 1134"/>
                  <a:gd name="T65" fmla="*/ 1588 h 2042"/>
                  <a:gd name="T66" fmla="*/ 681 w 1134"/>
                  <a:gd name="T67" fmla="*/ 1645 h 2042"/>
                  <a:gd name="T68" fmla="*/ 511 w 1134"/>
                  <a:gd name="T69" fmla="*/ 1758 h 2042"/>
                  <a:gd name="T70" fmla="*/ 454 w 1134"/>
                  <a:gd name="T71" fmla="*/ 1815 h 2042"/>
                  <a:gd name="T72" fmla="*/ 511 w 1134"/>
                  <a:gd name="T73" fmla="*/ 2042 h 2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2042">
                    <a:moveTo>
                      <a:pt x="511" y="2042"/>
                    </a:moveTo>
                    <a:lnTo>
                      <a:pt x="57" y="2042"/>
                    </a:lnTo>
                    <a:lnTo>
                      <a:pt x="57" y="1928"/>
                    </a:lnTo>
                    <a:lnTo>
                      <a:pt x="114" y="1928"/>
                    </a:lnTo>
                    <a:lnTo>
                      <a:pt x="114" y="964"/>
                    </a:lnTo>
                    <a:lnTo>
                      <a:pt x="0" y="964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171" y="454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284"/>
                    </a:lnTo>
                    <a:lnTo>
                      <a:pt x="454" y="284"/>
                    </a:lnTo>
                    <a:lnTo>
                      <a:pt x="454" y="171"/>
                    </a:lnTo>
                    <a:lnTo>
                      <a:pt x="397" y="171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171"/>
                    </a:lnTo>
                    <a:lnTo>
                      <a:pt x="567" y="171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341"/>
                    </a:lnTo>
                    <a:lnTo>
                      <a:pt x="738" y="341"/>
                    </a:lnTo>
                    <a:lnTo>
                      <a:pt x="738" y="227"/>
                    </a:lnTo>
                    <a:lnTo>
                      <a:pt x="851" y="227"/>
                    </a:lnTo>
                    <a:lnTo>
                      <a:pt x="851" y="341"/>
                    </a:lnTo>
                    <a:lnTo>
                      <a:pt x="964" y="341"/>
                    </a:lnTo>
                    <a:lnTo>
                      <a:pt x="964" y="397"/>
                    </a:lnTo>
                    <a:lnTo>
                      <a:pt x="908" y="397"/>
                    </a:lnTo>
                    <a:lnTo>
                      <a:pt x="908" y="624"/>
                    </a:lnTo>
                    <a:lnTo>
                      <a:pt x="794" y="624"/>
                    </a:lnTo>
                    <a:lnTo>
                      <a:pt x="794" y="738"/>
                    </a:lnTo>
                    <a:lnTo>
                      <a:pt x="851" y="738"/>
                    </a:lnTo>
                    <a:lnTo>
                      <a:pt x="851" y="908"/>
                    </a:lnTo>
                    <a:lnTo>
                      <a:pt x="964" y="908"/>
                    </a:lnTo>
                    <a:lnTo>
                      <a:pt x="964" y="851"/>
                    </a:lnTo>
                    <a:lnTo>
                      <a:pt x="1021" y="851"/>
                    </a:lnTo>
                    <a:lnTo>
                      <a:pt x="1021" y="908"/>
                    </a:lnTo>
                    <a:lnTo>
                      <a:pt x="1078" y="908"/>
                    </a:lnTo>
                    <a:lnTo>
                      <a:pt x="1078" y="964"/>
                    </a:lnTo>
                    <a:lnTo>
                      <a:pt x="1134" y="964"/>
                    </a:lnTo>
                    <a:lnTo>
                      <a:pt x="1134" y="1078"/>
                    </a:lnTo>
                    <a:lnTo>
                      <a:pt x="1078" y="1078"/>
                    </a:lnTo>
                    <a:lnTo>
                      <a:pt x="1078" y="1191"/>
                    </a:lnTo>
                    <a:lnTo>
                      <a:pt x="1021" y="1191"/>
                    </a:lnTo>
                    <a:lnTo>
                      <a:pt x="1021" y="1248"/>
                    </a:lnTo>
                    <a:lnTo>
                      <a:pt x="1078" y="1248"/>
                    </a:lnTo>
                    <a:lnTo>
                      <a:pt x="1078" y="1361"/>
                    </a:lnTo>
                    <a:lnTo>
                      <a:pt x="1021" y="1361"/>
                    </a:lnTo>
                    <a:lnTo>
                      <a:pt x="1021" y="1588"/>
                    </a:lnTo>
                    <a:lnTo>
                      <a:pt x="681" y="1588"/>
                    </a:lnTo>
                    <a:lnTo>
                      <a:pt x="681" y="1645"/>
                    </a:lnTo>
                    <a:lnTo>
                      <a:pt x="511" y="1645"/>
                    </a:lnTo>
                    <a:lnTo>
                      <a:pt x="511" y="1758"/>
                    </a:lnTo>
                    <a:lnTo>
                      <a:pt x="454" y="1758"/>
                    </a:lnTo>
                    <a:lnTo>
                      <a:pt x="454" y="1815"/>
                    </a:lnTo>
                    <a:lnTo>
                      <a:pt x="511" y="1815"/>
                    </a:lnTo>
                    <a:lnTo>
                      <a:pt x="511" y="20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5733" y="3137"/>
                <a:ext cx="1928" cy="1248"/>
              </a:xfrm>
              <a:custGeom>
                <a:avLst/>
                <a:gdLst>
                  <a:gd name="T0" fmla="*/ 57 w 1928"/>
                  <a:gd name="T1" fmla="*/ 851 h 1248"/>
                  <a:gd name="T2" fmla="*/ 0 w 1928"/>
                  <a:gd name="T3" fmla="*/ 794 h 1248"/>
                  <a:gd name="T4" fmla="*/ 57 w 1928"/>
                  <a:gd name="T5" fmla="*/ 681 h 1248"/>
                  <a:gd name="T6" fmla="*/ 227 w 1928"/>
                  <a:gd name="T7" fmla="*/ 624 h 1248"/>
                  <a:gd name="T8" fmla="*/ 567 w 1928"/>
                  <a:gd name="T9" fmla="*/ 397 h 1248"/>
                  <a:gd name="T10" fmla="*/ 624 w 1928"/>
                  <a:gd name="T11" fmla="*/ 284 h 1248"/>
                  <a:gd name="T12" fmla="*/ 567 w 1928"/>
                  <a:gd name="T13" fmla="*/ 227 h 1248"/>
                  <a:gd name="T14" fmla="*/ 624 w 1928"/>
                  <a:gd name="T15" fmla="*/ 114 h 1248"/>
                  <a:gd name="T16" fmla="*/ 680 w 1928"/>
                  <a:gd name="T17" fmla="*/ 57 h 1248"/>
                  <a:gd name="T18" fmla="*/ 737 w 1928"/>
                  <a:gd name="T19" fmla="*/ 0 h 1248"/>
                  <a:gd name="T20" fmla="*/ 907 w 1928"/>
                  <a:gd name="T21" fmla="*/ 57 h 1248"/>
                  <a:gd name="T22" fmla="*/ 964 w 1928"/>
                  <a:gd name="T23" fmla="*/ 114 h 1248"/>
                  <a:gd name="T24" fmla="*/ 1021 w 1928"/>
                  <a:gd name="T25" fmla="*/ 171 h 1248"/>
                  <a:gd name="T26" fmla="*/ 1077 w 1928"/>
                  <a:gd name="T27" fmla="*/ 227 h 1248"/>
                  <a:gd name="T28" fmla="*/ 1247 w 1928"/>
                  <a:gd name="T29" fmla="*/ 284 h 1248"/>
                  <a:gd name="T30" fmla="*/ 1418 w 1928"/>
                  <a:gd name="T31" fmla="*/ 171 h 1248"/>
                  <a:gd name="T32" fmla="*/ 1474 w 1928"/>
                  <a:gd name="T33" fmla="*/ 227 h 1248"/>
                  <a:gd name="T34" fmla="*/ 1588 w 1928"/>
                  <a:gd name="T35" fmla="*/ 397 h 1248"/>
                  <a:gd name="T36" fmla="*/ 1701 w 1928"/>
                  <a:gd name="T37" fmla="*/ 567 h 1248"/>
                  <a:gd name="T38" fmla="*/ 1758 w 1928"/>
                  <a:gd name="T39" fmla="*/ 624 h 1248"/>
                  <a:gd name="T40" fmla="*/ 1814 w 1928"/>
                  <a:gd name="T41" fmla="*/ 681 h 1248"/>
                  <a:gd name="T42" fmla="*/ 1928 w 1928"/>
                  <a:gd name="T43" fmla="*/ 908 h 1248"/>
                  <a:gd name="T44" fmla="*/ 1871 w 1928"/>
                  <a:gd name="T45" fmla="*/ 1134 h 1248"/>
                  <a:gd name="T46" fmla="*/ 1814 w 1928"/>
                  <a:gd name="T47" fmla="*/ 1248 h 1248"/>
                  <a:gd name="T48" fmla="*/ 1701 w 1928"/>
                  <a:gd name="T49" fmla="*/ 1191 h 1248"/>
                  <a:gd name="T50" fmla="*/ 1644 w 1928"/>
                  <a:gd name="T51" fmla="*/ 1134 h 1248"/>
                  <a:gd name="T52" fmla="*/ 1588 w 1928"/>
                  <a:gd name="T53" fmla="*/ 1191 h 1248"/>
                  <a:gd name="T54" fmla="*/ 1474 w 1928"/>
                  <a:gd name="T55" fmla="*/ 1078 h 1248"/>
                  <a:gd name="T56" fmla="*/ 1361 w 1928"/>
                  <a:gd name="T57" fmla="*/ 1021 h 1248"/>
                  <a:gd name="T58" fmla="*/ 1304 w 1928"/>
                  <a:gd name="T59" fmla="*/ 964 h 1248"/>
                  <a:gd name="T60" fmla="*/ 1191 w 1928"/>
                  <a:gd name="T61" fmla="*/ 1078 h 1248"/>
                  <a:gd name="T62" fmla="*/ 851 w 1928"/>
                  <a:gd name="T63" fmla="*/ 1134 h 1248"/>
                  <a:gd name="T64" fmla="*/ 737 w 1928"/>
                  <a:gd name="T65" fmla="*/ 1021 h 1248"/>
                  <a:gd name="T66" fmla="*/ 510 w 1928"/>
                  <a:gd name="T67" fmla="*/ 964 h 1248"/>
                  <a:gd name="T68" fmla="*/ 397 w 1928"/>
                  <a:gd name="T69" fmla="*/ 1021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28" h="1248">
                    <a:moveTo>
                      <a:pt x="57" y="1021"/>
                    </a:moveTo>
                    <a:lnTo>
                      <a:pt x="57" y="851"/>
                    </a:lnTo>
                    <a:lnTo>
                      <a:pt x="0" y="851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567" y="62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24" y="227"/>
                    </a:lnTo>
                    <a:lnTo>
                      <a:pt x="624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1021" y="114"/>
                    </a:lnTo>
                    <a:lnTo>
                      <a:pt x="1021" y="171"/>
                    </a:lnTo>
                    <a:lnTo>
                      <a:pt x="1077" y="171"/>
                    </a:lnTo>
                    <a:lnTo>
                      <a:pt x="1077" y="227"/>
                    </a:lnTo>
                    <a:lnTo>
                      <a:pt x="1247" y="227"/>
                    </a:lnTo>
                    <a:lnTo>
                      <a:pt x="1247" y="284"/>
                    </a:lnTo>
                    <a:lnTo>
                      <a:pt x="1418" y="284"/>
                    </a:lnTo>
                    <a:lnTo>
                      <a:pt x="1418" y="171"/>
                    </a:lnTo>
                    <a:lnTo>
                      <a:pt x="1474" y="171"/>
                    </a:lnTo>
                    <a:lnTo>
                      <a:pt x="1474" y="227"/>
                    </a:lnTo>
                    <a:lnTo>
                      <a:pt x="1588" y="227"/>
                    </a:lnTo>
                    <a:lnTo>
                      <a:pt x="1588" y="397"/>
                    </a:lnTo>
                    <a:lnTo>
                      <a:pt x="1701" y="397"/>
                    </a:lnTo>
                    <a:lnTo>
                      <a:pt x="1701" y="567"/>
                    </a:lnTo>
                    <a:lnTo>
                      <a:pt x="1758" y="567"/>
                    </a:lnTo>
                    <a:lnTo>
                      <a:pt x="1758" y="624"/>
                    </a:lnTo>
                    <a:lnTo>
                      <a:pt x="1814" y="624"/>
                    </a:lnTo>
                    <a:lnTo>
                      <a:pt x="1814" y="681"/>
                    </a:lnTo>
                    <a:lnTo>
                      <a:pt x="1928" y="681"/>
                    </a:lnTo>
                    <a:lnTo>
                      <a:pt x="1928" y="908"/>
                    </a:lnTo>
                    <a:lnTo>
                      <a:pt x="1871" y="908"/>
                    </a:lnTo>
                    <a:lnTo>
                      <a:pt x="1871" y="1134"/>
                    </a:lnTo>
                    <a:lnTo>
                      <a:pt x="1814" y="1134"/>
                    </a:lnTo>
                    <a:lnTo>
                      <a:pt x="1814" y="1248"/>
                    </a:lnTo>
                    <a:lnTo>
                      <a:pt x="1701" y="1248"/>
                    </a:lnTo>
                    <a:lnTo>
                      <a:pt x="1701" y="1191"/>
                    </a:lnTo>
                    <a:lnTo>
                      <a:pt x="1644" y="1191"/>
                    </a:lnTo>
                    <a:lnTo>
                      <a:pt x="1644" y="1134"/>
                    </a:lnTo>
                    <a:lnTo>
                      <a:pt x="1588" y="1134"/>
                    </a:lnTo>
                    <a:lnTo>
                      <a:pt x="1588" y="1191"/>
                    </a:lnTo>
                    <a:lnTo>
                      <a:pt x="1474" y="1191"/>
                    </a:lnTo>
                    <a:lnTo>
                      <a:pt x="1474" y="1078"/>
                    </a:lnTo>
                    <a:lnTo>
                      <a:pt x="1361" y="1078"/>
                    </a:lnTo>
                    <a:lnTo>
                      <a:pt x="1361" y="1021"/>
                    </a:lnTo>
                    <a:lnTo>
                      <a:pt x="1304" y="1021"/>
                    </a:lnTo>
                    <a:lnTo>
                      <a:pt x="1304" y="964"/>
                    </a:lnTo>
                    <a:lnTo>
                      <a:pt x="1191" y="964"/>
                    </a:lnTo>
                    <a:lnTo>
                      <a:pt x="1191" y="1078"/>
                    </a:lnTo>
                    <a:lnTo>
                      <a:pt x="851" y="1078"/>
                    </a:lnTo>
                    <a:lnTo>
                      <a:pt x="851" y="1134"/>
                    </a:lnTo>
                    <a:lnTo>
                      <a:pt x="737" y="1134"/>
                    </a:lnTo>
                    <a:lnTo>
                      <a:pt x="737" y="1021"/>
                    </a:lnTo>
                    <a:lnTo>
                      <a:pt x="510" y="1021"/>
                    </a:lnTo>
                    <a:lnTo>
                      <a:pt x="510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57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3125" y="3194"/>
                <a:ext cx="1077" cy="1361"/>
              </a:xfrm>
              <a:custGeom>
                <a:avLst/>
                <a:gdLst>
                  <a:gd name="T0" fmla="*/ 1077 w 1077"/>
                  <a:gd name="T1" fmla="*/ 1361 h 1361"/>
                  <a:gd name="T2" fmla="*/ 1077 w 1077"/>
                  <a:gd name="T3" fmla="*/ 1248 h 1361"/>
                  <a:gd name="T4" fmla="*/ 1020 w 1077"/>
                  <a:gd name="T5" fmla="*/ 1248 h 1361"/>
                  <a:gd name="T6" fmla="*/ 1020 w 1077"/>
                  <a:gd name="T7" fmla="*/ 1134 h 1361"/>
                  <a:gd name="T8" fmla="*/ 1077 w 1077"/>
                  <a:gd name="T9" fmla="*/ 1134 h 1361"/>
                  <a:gd name="T10" fmla="*/ 1077 w 1077"/>
                  <a:gd name="T11" fmla="*/ 851 h 1361"/>
                  <a:gd name="T12" fmla="*/ 1020 w 1077"/>
                  <a:gd name="T13" fmla="*/ 851 h 1361"/>
                  <a:gd name="T14" fmla="*/ 1020 w 1077"/>
                  <a:gd name="T15" fmla="*/ 737 h 1361"/>
                  <a:gd name="T16" fmla="*/ 964 w 1077"/>
                  <a:gd name="T17" fmla="*/ 737 h 1361"/>
                  <a:gd name="T18" fmla="*/ 964 w 1077"/>
                  <a:gd name="T19" fmla="*/ 624 h 1361"/>
                  <a:gd name="T20" fmla="*/ 907 w 1077"/>
                  <a:gd name="T21" fmla="*/ 624 h 1361"/>
                  <a:gd name="T22" fmla="*/ 907 w 1077"/>
                  <a:gd name="T23" fmla="*/ 510 h 1361"/>
                  <a:gd name="T24" fmla="*/ 850 w 1077"/>
                  <a:gd name="T25" fmla="*/ 510 h 1361"/>
                  <a:gd name="T26" fmla="*/ 850 w 1077"/>
                  <a:gd name="T27" fmla="*/ 454 h 1361"/>
                  <a:gd name="T28" fmla="*/ 794 w 1077"/>
                  <a:gd name="T29" fmla="*/ 454 h 1361"/>
                  <a:gd name="T30" fmla="*/ 794 w 1077"/>
                  <a:gd name="T31" fmla="*/ 397 h 1361"/>
                  <a:gd name="T32" fmla="*/ 737 w 1077"/>
                  <a:gd name="T33" fmla="*/ 397 h 1361"/>
                  <a:gd name="T34" fmla="*/ 737 w 1077"/>
                  <a:gd name="T35" fmla="*/ 170 h 1361"/>
                  <a:gd name="T36" fmla="*/ 794 w 1077"/>
                  <a:gd name="T37" fmla="*/ 170 h 1361"/>
                  <a:gd name="T38" fmla="*/ 794 w 1077"/>
                  <a:gd name="T39" fmla="*/ 57 h 1361"/>
                  <a:gd name="T40" fmla="*/ 680 w 1077"/>
                  <a:gd name="T41" fmla="*/ 57 h 1361"/>
                  <a:gd name="T42" fmla="*/ 680 w 1077"/>
                  <a:gd name="T43" fmla="*/ 114 h 1361"/>
                  <a:gd name="T44" fmla="*/ 567 w 1077"/>
                  <a:gd name="T45" fmla="*/ 114 h 1361"/>
                  <a:gd name="T46" fmla="*/ 567 w 1077"/>
                  <a:gd name="T47" fmla="*/ 57 h 1361"/>
                  <a:gd name="T48" fmla="*/ 453 w 1077"/>
                  <a:gd name="T49" fmla="*/ 57 h 1361"/>
                  <a:gd name="T50" fmla="*/ 453 w 1077"/>
                  <a:gd name="T51" fmla="*/ 0 h 1361"/>
                  <a:gd name="T52" fmla="*/ 340 w 1077"/>
                  <a:gd name="T53" fmla="*/ 0 h 1361"/>
                  <a:gd name="T54" fmla="*/ 340 w 1077"/>
                  <a:gd name="T55" fmla="*/ 57 h 1361"/>
                  <a:gd name="T56" fmla="*/ 56 w 1077"/>
                  <a:gd name="T57" fmla="*/ 57 h 1361"/>
                  <a:gd name="T58" fmla="*/ 56 w 1077"/>
                  <a:gd name="T59" fmla="*/ 170 h 1361"/>
                  <a:gd name="T60" fmla="*/ 0 w 1077"/>
                  <a:gd name="T61" fmla="*/ 170 h 1361"/>
                  <a:gd name="T62" fmla="*/ 0 w 1077"/>
                  <a:gd name="T63" fmla="*/ 340 h 1361"/>
                  <a:gd name="T64" fmla="*/ 0 w 1077"/>
                  <a:gd name="T65" fmla="*/ 681 h 1361"/>
                  <a:gd name="T66" fmla="*/ 56 w 1077"/>
                  <a:gd name="T67" fmla="*/ 681 h 1361"/>
                  <a:gd name="T68" fmla="*/ 56 w 1077"/>
                  <a:gd name="T69" fmla="*/ 737 h 1361"/>
                  <a:gd name="T70" fmla="*/ 170 w 1077"/>
                  <a:gd name="T71" fmla="*/ 737 h 1361"/>
                  <a:gd name="T72" fmla="*/ 170 w 1077"/>
                  <a:gd name="T73" fmla="*/ 794 h 1361"/>
                  <a:gd name="T74" fmla="*/ 227 w 1077"/>
                  <a:gd name="T75" fmla="*/ 794 h 1361"/>
                  <a:gd name="T76" fmla="*/ 227 w 1077"/>
                  <a:gd name="T77" fmla="*/ 851 h 1361"/>
                  <a:gd name="T78" fmla="*/ 283 w 1077"/>
                  <a:gd name="T79" fmla="*/ 851 h 1361"/>
                  <a:gd name="T80" fmla="*/ 283 w 1077"/>
                  <a:gd name="T81" fmla="*/ 1021 h 1361"/>
                  <a:gd name="T82" fmla="*/ 397 w 1077"/>
                  <a:gd name="T83" fmla="*/ 1021 h 1361"/>
                  <a:gd name="T84" fmla="*/ 397 w 1077"/>
                  <a:gd name="T85" fmla="*/ 1134 h 1361"/>
                  <a:gd name="T86" fmla="*/ 453 w 1077"/>
                  <a:gd name="T87" fmla="*/ 1134 h 1361"/>
                  <a:gd name="T88" fmla="*/ 453 w 1077"/>
                  <a:gd name="T89" fmla="*/ 1191 h 1361"/>
                  <a:gd name="T90" fmla="*/ 737 w 1077"/>
                  <a:gd name="T91" fmla="*/ 1191 h 1361"/>
                  <a:gd name="T92" fmla="*/ 737 w 1077"/>
                  <a:gd name="T93" fmla="*/ 1304 h 1361"/>
                  <a:gd name="T94" fmla="*/ 964 w 1077"/>
                  <a:gd name="T95" fmla="*/ 1304 h 1361"/>
                  <a:gd name="T96" fmla="*/ 964 w 1077"/>
                  <a:gd name="T97" fmla="*/ 1361 h 1361"/>
                  <a:gd name="T98" fmla="*/ 1077 w 1077"/>
                  <a:gd name="T99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1361">
                    <a:moveTo>
                      <a:pt x="1077" y="1361"/>
                    </a:moveTo>
                    <a:lnTo>
                      <a:pt x="1077" y="1248"/>
                    </a:lnTo>
                    <a:lnTo>
                      <a:pt x="1020" y="1248"/>
                    </a:lnTo>
                    <a:lnTo>
                      <a:pt x="1020" y="1134"/>
                    </a:lnTo>
                    <a:lnTo>
                      <a:pt x="1077" y="1134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737"/>
                    </a:lnTo>
                    <a:lnTo>
                      <a:pt x="964" y="737"/>
                    </a:lnTo>
                    <a:lnTo>
                      <a:pt x="964" y="624"/>
                    </a:lnTo>
                    <a:lnTo>
                      <a:pt x="907" y="624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50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0" y="681"/>
                    </a:lnTo>
                    <a:lnTo>
                      <a:pt x="56" y="681"/>
                    </a:lnTo>
                    <a:lnTo>
                      <a:pt x="56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1021"/>
                    </a:lnTo>
                    <a:lnTo>
                      <a:pt x="397" y="1021"/>
                    </a:lnTo>
                    <a:lnTo>
                      <a:pt x="397" y="1134"/>
                    </a:lnTo>
                    <a:lnTo>
                      <a:pt x="453" y="1134"/>
                    </a:lnTo>
                    <a:lnTo>
                      <a:pt x="453" y="1191"/>
                    </a:lnTo>
                    <a:lnTo>
                      <a:pt x="737" y="1191"/>
                    </a:lnTo>
                    <a:lnTo>
                      <a:pt x="737" y="1304"/>
                    </a:lnTo>
                    <a:lnTo>
                      <a:pt x="964" y="1304"/>
                    </a:lnTo>
                    <a:lnTo>
                      <a:pt x="964" y="1361"/>
                    </a:lnTo>
                    <a:lnTo>
                      <a:pt x="1077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2331" y="3704"/>
                <a:ext cx="283" cy="511"/>
              </a:xfrm>
              <a:custGeom>
                <a:avLst/>
                <a:gdLst>
                  <a:gd name="T0" fmla="*/ 0 w 283"/>
                  <a:gd name="T1" fmla="*/ 0 h 511"/>
                  <a:gd name="T2" fmla="*/ 0 w 283"/>
                  <a:gd name="T3" fmla="*/ 114 h 511"/>
                  <a:gd name="T4" fmla="*/ 57 w 283"/>
                  <a:gd name="T5" fmla="*/ 114 h 511"/>
                  <a:gd name="T6" fmla="*/ 57 w 283"/>
                  <a:gd name="T7" fmla="*/ 341 h 511"/>
                  <a:gd name="T8" fmla="*/ 0 w 283"/>
                  <a:gd name="T9" fmla="*/ 341 h 511"/>
                  <a:gd name="T10" fmla="*/ 0 w 283"/>
                  <a:gd name="T11" fmla="*/ 397 h 511"/>
                  <a:gd name="T12" fmla="*/ 57 w 283"/>
                  <a:gd name="T13" fmla="*/ 397 h 511"/>
                  <a:gd name="T14" fmla="*/ 57 w 283"/>
                  <a:gd name="T15" fmla="*/ 511 h 511"/>
                  <a:gd name="T16" fmla="*/ 170 w 283"/>
                  <a:gd name="T17" fmla="*/ 511 h 511"/>
                  <a:gd name="T18" fmla="*/ 170 w 283"/>
                  <a:gd name="T19" fmla="*/ 454 h 511"/>
                  <a:gd name="T20" fmla="*/ 227 w 283"/>
                  <a:gd name="T21" fmla="*/ 454 h 511"/>
                  <a:gd name="T22" fmla="*/ 227 w 283"/>
                  <a:gd name="T23" fmla="*/ 397 h 511"/>
                  <a:gd name="T24" fmla="*/ 283 w 283"/>
                  <a:gd name="T25" fmla="*/ 397 h 511"/>
                  <a:gd name="T26" fmla="*/ 283 w 283"/>
                  <a:gd name="T27" fmla="*/ 284 h 511"/>
                  <a:gd name="T28" fmla="*/ 227 w 283"/>
                  <a:gd name="T29" fmla="*/ 284 h 511"/>
                  <a:gd name="T30" fmla="*/ 227 w 283"/>
                  <a:gd name="T31" fmla="*/ 171 h 511"/>
                  <a:gd name="T32" fmla="*/ 113 w 283"/>
                  <a:gd name="T33" fmla="*/ 171 h 511"/>
                  <a:gd name="T34" fmla="*/ 113 w 283"/>
                  <a:gd name="T35" fmla="*/ 57 h 511"/>
                  <a:gd name="T36" fmla="*/ 113 w 283"/>
                  <a:gd name="T37" fmla="*/ 0 h 511"/>
                  <a:gd name="T38" fmla="*/ 0 w 283"/>
                  <a:gd name="T39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511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284"/>
                    </a:lnTo>
                    <a:lnTo>
                      <a:pt x="227" y="284"/>
                    </a:lnTo>
                    <a:lnTo>
                      <a:pt x="227" y="171"/>
                    </a:lnTo>
                    <a:lnTo>
                      <a:pt x="113" y="171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2331" y="3704"/>
                <a:ext cx="2041" cy="1531"/>
              </a:xfrm>
              <a:custGeom>
                <a:avLst/>
                <a:gdLst>
                  <a:gd name="T0" fmla="*/ 0 w 2041"/>
                  <a:gd name="T1" fmla="*/ 681 h 1531"/>
                  <a:gd name="T2" fmla="*/ 57 w 2041"/>
                  <a:gd name="T3" fmla="*/ 738 h 1531"/>
                  <a:gd name="T4" fmla="*/ 113 w 2041"/>
                  <a:gd name="T5" fmla="*/ 1305 h 1531"/>
                  <a:gd name="T6" fmla="*/ 340 w 2041"/>
                  <a:gd name="T7" fmla="*/ 1248 h 1531"/>
                  <a:gd name="T8" fmla="*/ 397 w 2041"/>
                  <a:gd name="T9" fmla="*/ 1191 h 1531"/>
                  <a:gd name="T10" fmla="*/ 510 w 2041"/>
                  <a:gd name="T11" fmla="*/ 1248 h 1531"/>
                  <a:gd name="T12" fmla="*/ 680 w 2041"/>
                  <a:gd name="T13" fmla="*/ 1191 h 1531"/>
                  <a:gd name="T14" fmla="*/ 794 w 2041"/>
                  <a:gd name="T15" fmla="*/ 1248 h 1531"/>
                  <a:gd name="T16" fmla="*/ 907 w 2041"/>
                  <a:gd name="T17" fmla="*/ 1134 h 1531"/>
                  <a:gd name="T18" fmla="*/ 964 w 2041"/>
                  <a:gd name="T19" fmla="*/ 1078 h 1531"/>
                  <a:gd name="T20" fmla="*/ 1134 w 2041"/>
                  <a:gd name="T21" fmla="*/ 1191 h 1531"/>
                  <a:gd name="T22" fmla="*/ 1191 w 2041"/>
                  <a:gd name="T23" fmla="*/ 1361 h 1531"/>
                  <a:gd name="T24" fmla="*/ 1247 w 2041"/>
                  <a:gd name="T25" fmla="*/ 1418 h 1531"/>
                  <a:gd name="T26" fmla="*/ 1304 w 2041"/>
                  <a:gd name="T27" fmla="*/ 1475 h 1531"/>
                  <a:gd name="T28" fmla="*/ 1417 w 2041"/>
                  <a:gd name="T29" fmla="*/ 1531 h 1531"/>
                  <a:gd name="T30" fmla="*/ 1644 w 2041"/>
                  <a:gd name="T31" fmla="*/ 1475 h 1531"/>
                  <a:gd name="T32" fmla="*/ 1701 w 2041"/>
                  <a:gd name="T33" fmla="*/ 1418 h 1531"/>
                  <a:gd name="T34" fmla="*/ 1871 w 2041"/>
                  <a:gd name="T35" fmla="*/ 1305 h 1531"/>
                  <a:gd name="T36" fmla="*/ 1928 w 2041"/>
                  <a:gd name="T37" fmla="*/ 1248 h 1531"/>
                  <a:gd name="T38" fmla="*/ 1985 w 2041"/>
                  <a:gd name="T39" fmla="*/ 1191 h 1531"/>
                  <a:gd name="T40" fmla="*/ 2041 w 2041"/>
                  <a:gd name="T41" fmla="*/ 1021 h 1531"/>
                  <a:gd name="T42" fmla="*/ 1985 w 2041"/>
                  <a:gd name="T43" fmla="*/ 964 h 1531"/>
                  <a:gd name="T44" fmla="*/ 1928 w 2041"/>
                  <a:gd name="T45" fmla="*/ 851 h 1531"/>
                  <a:gd name="T46" fmla="*/ 1758 w 2041"/>
                  <a:gd name="T47" fmla="*/ 794 h 1531"/>
                  <a:gd name="T48" fmla="*/ 1531 w 2041"/>
                  <a:gd name="T49" fmla="*/ 681 h 1531"/>
                  <a:gd name="T50" fmla="*/ 1247 w 2041"/>
                  <a:gd name="T51" fmla="*/ 624 h 1531"/>
                  <a:gd name="T52" fmla="*/ 1191 w 2041"/>
                  <a:gd name="T53" fmla="*/ 511 h 1531"/>
                  <a:gd name="T54" fmla="*/ 1077 w 2041"/>
                  <a:gd name="T55" fmla="*/ 341 h 1531"/>
                  <a:gd name="T56" fmla="*/ 1021 w 2041"/>
                  <a:gd name="T57" fmla="*/ 284 h 1531"/>
                  <a:gd name="T58" fmla="*/ 964 w 2041"/>
                  <a:gd name="T59" fmla="*/ 227 h 1531"/>
                  <a:gd name="T60" fmla="*/ 850 w 2041"/>
                  <a:gd name="T61" fmla="*/ 171 h 1531"/>
                  <a:gd name="T62" fmla="*/ 567 w 2041"/>
                  <a:gd name="T63" fmla="*/ 227 h 1531"/>
                  <a:gd name="T64" fmla="*/ 397 w 2041"/>
                  <a:gd name="T65" fmla="*/ 114 h 1531"/>
                  <a:gd name="T66" fmla="*/ 340 w 2041"/>
                  <a:gd name="T67" fmla="*/ 57 h 1531"/>
                  <a:gd name="T68" fmla="*/ 227 w 2041"/>
                  <a:gd name="T69" fmla="*/ 0 h 1531"/>
                  <a:gd name="T70" fmla="*/ 113 w 2041"/>
                  <a:gd name="T71" fmla="*/ 0 h 1531"/>
                  <a:gd name="T72" fmla="*/ 227 w 2041"/>
                  <a:gd name="T73" fmla="*/ 171 h 1531"/>
                  <a:gd name="T74" fmla="*/ 283 w 2041"/>
                  <a:gd name="T75" fmla="*/ 284 h 1531"/>
                  <a:gd name="T76" fmla="*/ 227 w 2041"/>
                  <a:gd name="T77" fmla="*/ 397 h 1531"/>
                  <a:gd name="T78" fmla="*/ 170 w 2041"/>
                  <a:gd name="T79" fmla="*/ 454 h 1531"/>
                  <a:gd name="T80" fmla="*/ 57 w 2041"/>
                  <a:gd name="T81" fmla="*/ 511 h 1531"/>
                  <a:gd name="T82" fmla="*/ 0 w 2041"/>
                  <a:gd name="T83" fmla="*/ 397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1" h="1531">
                    <a:moveTo>
                      <a:pt x="0" y="397"/>
                    </a:move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8"/>
                    </a:lnTo>
                    <a:lnTo>
                      <a:pt x="113" y="738"/>
                    </a:lnTo>
                    <a:lnTo>
                      <a:pt x="113" y="1305"/>
                    </a:lnTo>
                    <a:lnTo>
                      <a:pt x="340" y="1305"/>
                    </a:lnTo>
                    <a:lnTo>
                      <a:pt x="340" y="1248"/>
                    </a:lnTo>
                    <a:lnTo>
                      <a:pt x="397" y="1248"/>
                    </a:lnTo>
                    <a:lnTo>
                      <a:pt x="397" y="1191"/>
                    </a:lnTo>
                    <a:lnTo>
                      <a:pt x="510" y="1191"/>
                    </a:lnTo>
                    <a:lnTo>
                      <a:pt x="510" y="1248"/>
                    </a:lnTo>
                    <a:lnTo>
                      <a:pt x="680" y="1248"/>
                    </a:lnTo>
                    <a:lnTo>
                      <a:pt x="680" y="1191"/>
                    </a:lnTo>
                    <a:lnTo>
                      <a:pt x="794" y="1191"/>
                    </a:lnTo>
                    <a:lnTo>
                      <a:pt x="794" y="1248"/>
                    </a:lnTo>
                    <a:lnTo>
                      <a:pt x="907" y="1248"/>
                    </a:lnTo>
                    <a:lnTo>
                      <a:pt x="907" y="1134"/>
                    </a:lnTo>
                    <a:lnTo>
                      <a:pt x="964" y="1134"/>
                    </a:lnTo>
                    <a:lnTo>
                      <a:pt x="964" y="1078"/>
                    </a:lnTo>
                    <a:lnTo>
                      <a:pt x="1134" y="1078"/>
                    </a:lnTo>
                    <a:lnTo>
                      <a:pt x="1134" y="1191"/>
                    </a:lnTo>
                    <a:lnTo>
                      <a:pt x="1191" y="1191"/>
                    </a:lnTo>
                    <a:lnTo>
                      <a:pt x="1191" y="1361"/>
                    </a:lnTo>
                    <a:lnTo>
                      <a:pt x="1247" y="1361"/>
                    </a:lnTo>
                    <a:lnTo>
                      <a:pt x="1247" y="1418"/>
                    </a:lnTo>
                    <a:lnTo>
                      <a:pt x="1304" y="1418"/>
                    </a:lnTo>
                    <a:lnTo>
                      <a:pt x="1304" y="1475"/>
                    </a:lnTo>
                    <a:lnTo>
                      <a:pt x="1417" y="1475"/>
                    </a:lnTo>
                    <a:lnTo>
                      <a:pt x="1417" y="1531"/>
                    </a:lnTo>
                    <a:lnTo>
                      <a:pt x="1644" y="1531"/>
                    </a:lnTo>
                    <a:lnTo>
                      <a:pt x="1644" y="1475"/>
                    </a:lnTo>
                    <a:lnTo>
                      <a:pt x="1701" y="1475"/>
                    </a:lnTo>
                    <a:lnTo>
                      <a:pt x="1701" y="1418"/>
                    </a:lnTo>
                    <a:lnTo>
                      <a:pt x="1871" y="1418"/>
                    </a:lnTo>
                    <a:lnTo>
                      <a:pt x="1871" y="1305"/>
                    </a:lnTo>
                    <a:lnTo>
                      <a:pt x="1928" y="1305"/>
                    </a:lnTo>
                    <a:lnTo>
                      <a:pt x="1928" y="1248"/>
                    </a:lnTo>
                    <a:lnTo>
                      <a:pt x="1985" y="1248"/>
                    </a:lnTo>
                    <a:lnTo>
                      <a:pt x="1985" y="1191"/>
                    </a:lnTo>
                    <a:lnTo>
                      <a:pt x="2041" y="1191"/>
                    </a:lnTo>
                    <a:lnTo>
                      <a:pt x="2041" y="1021"/>
                    </a:lnTo>
                    <a:lnTo>
                      <a:pt x="1985" y="1021"/>
                    </a:lnTo>
                    <a:lnTo>
                      <a:pt x="1985" y="964"/>
                    </a:lnTo>
                    <a:lnTo>
                      <a:pt x="1928" y="964"/>
                    </a:lnTo>
                    <a:lnTo>
                      <a:pt x="1928" y="851"/>
                    </a:lnTo>
                    <a:lnTo>
                      <a:pt x="1758" y="851"/>
                    </a:lnTo>
                    <a:lnTo>
                      <a:pt x="1758" y="794"/>
                    </a:lnTo>
                    <a:lnTo>
                      <a:pt x="1531" y="794"/>
                    </a:lnTo>
                    <a:lnTo>
                      <a:pt x="1531" y="681"/>
                    </a:lnTo>
                    <a:lnTo>
                      <a:pt x="1247" y="681"/>
                    </a:lnTo>
                    <a:lnTo>
                      <a:pt x="1247" y="624"/>
                    </a:lnTo>
                    <a:lnTo>
                      <a:pt x="1191" y="624"/>
                    </a:lnTo>
                    <a:lnTo>
                      <a:pt x="1191" y="511"/>
                    </a:lnTo>
                    <a:lnTo>
                      <a:pt x="1077" y="511"/>
                    </a:lnTo>
                    <a:lnTo>
                      <a:pt x="1077" y="341"/>
                    </a:lnTo>
                    <a:lnTo>
                      <a:pt x="1021" y="341"/>
                    </a:lnTo>
                    <a:lnTo>
                      <a:pt x="1021" y="284"/>
                    </a:lnTo>
                    <a:lnTo>
                      <a:pt x="964" y="284"/>
                    </a:lnTo>
                    <a:lnTo>
                      <a:pt x="964" y="227"/>
                    </a:lnTo>
                    <a:lnTo>
                      <a:pt x="850" y="227"/>
                    </a:lnTo>
                    <a:lnTo>
                      <a:pt x="850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71"/>
                    </a:lnTo>
                    <a:lnTo>
                      <a:pt x="227" y="171"/>
                    </a:lnTo>
                    <a:lnTo>
                      <a:pt x="227" y="284"/>
                    </a:lnTo>
                    <a:lnTo>
                      <a:pt x="283" y="284"/>
                    </a:lnTo>
                    <a:lnTo>
                      <a:pt x="283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630" y="4328"/>
                <a:ext cx="1191" cy="1531"/>
              </a:xfrm>
              <a:custGeom>
                <a:avLst/>
                <a:gdLst>
                  <a:gd name="T0" fmla="*/ 567 w 1191"/>
                  <a:gd name="T1" fmla="*/ 0 h 1531"/>
                  <a:gd name="T2" fmla="*/ 567 w 1191"/>
                  <a:gd name="T3" fmla="*/ 227 h 1531"/>
                  <a:gd name="T4" fmla="*/ 794 w 1191"/>
                  <a:gd name="T5" fmla="*/ 227 h 1531"/>
                  <a:gd name="T6" fmla="*/ 794 w 1191"/>
                  <a:gd name="T7" fmla="*/ 284 h 1531"/>
                  <a:gd name="T8" fmla="*/ 964 w 1191"/>
                  <a:gd name="T9" fmla="*/ 284 h 1531"/>
                  <a:gd name="T10" fmla="*/ 964 w 1191"/>
                  <a:gd name="T11" fmla="*/ 510 h 1531"/>
                  <a:gd name="T12" fmla="*/ 907 w 1191"/>
                  <a:gd name="T13" fmla="*/ 510 h 1531"/>
                  <a:gd name="T14" fmla="*/ 907 w 1191"/>
                  <a:gd name="T15" fmla="*/ 624 h 1531"/>
                  <a:gd name="T16" fmla="*/ 964 w 1191"/>
                  <a:gd name="T17" fmla="*/ 624 h 1531"/>
                  <a:gd name="T18" fmla="*/ 964 w 1191"/>
                  <a:gd name="T19" fmla="*/ 737 h 1531"/>
                  <a:gd name="T20" fmla="*/ 1077 w 1191"/>
                  <a:gd name="T21" fmla="*/ 737 h 1531"/>
                  <a:gd name="T22" fmla="*/ 1077 w 1191"/>
                  <a:gd name="T23" fmla="*/ 851 h 1531"/>
                  <a:gd name="T24" fmla="*/ 1134 w 1191"/>
                  <a:gd name="T25" fmla="*/ 851 h 1531"/>
                  <a:gd name="T26" fmla="*/ 1134 w 1191"/>
                  <a:gd name="T27" fmla="*/ 1077 h 1531"/>
                  <a:gd name="T28" fmla="*/ 1191 w 1191"/>
                  <a:gd name="T29" fmla="*/ 1077 h 1531"/>
                  <a:gd name="T30" fmla="*/ 1191 w 1191"/>
                  <a:gd name="T31" fmla="*/ 1191 h 1531"/>
                  <a:gd name="T32" fmla="*/ 1077 w 1191"/>
                  <a:gd name="T33" fmla="*/ 1191 h 1531"/>
                  <a:gd name="T34" fmla="*/ 1077 w 1191"/>
                  <a:gd name="T35" fmla="*/ 1304 h 1531"/>
                  <a:gd name="T36" fmla="*/ 1021 w 1191"/>
                  <a:gd name="T37" fmla="*/ 1304 h 1531"/>
                  <a:gd name="T38" fmla="*/ 1021 w 1191"/>
                  <a:gd name="T39" fmla="*/ 1418 h 1531"/>
                  <a:gd name="T40" fmla="*/ 964 w 1191"/>
                  <a:gd name="T41" fmla="*/ 1418 h 1531"/>
                  <a:gd name="T42" fmla="*/ 964 w 1191"/>
                  <a:gd name="T43" fmla="*/ 1474 h 1531"/>
                  <a:gd name="T44" fmla="*/ 794 w 1191"/>
                  <a:gd name="T45" fmla="*/ 1474 h 1531"/>
                  <a:gd name="T46" fmla="*/ 794 w 1191"/>
                  <a:gd name="T47" fmla="*/ 1531 h 1531"/>
                  <a:gd name="T48" fmla="*/ 624 w 1191"/>
                  <a:gd name="T49" fmla="*/ 1531 h 1531"/>
                  <a:gd name="T50" fmla="*/ 624 w 1191"/>
                  <a:gd name="T51" fmla="*/ 1474 h 1531"/>
                  <a:gd name="T52" fmla="*/ 567 w 1191"/>
                  <a:gd name="T53" fmla="*/ 1474 h 1531"/>
                  <a:gd name="T54" fmla="*/ 567 w 1191"/>
                  <a:gd name="T55" fmla="*/ 1361 h 1531"/>
                  <a:gd name="T56" fmla="*/ 283 w 1191"/>
                  <a:gd name="T57" fmla="*/ 1361 h 1531"/>
                  <a:gd name="T58" fmla="*/ 283 w 1191"/>
                  <a:gd name="T59" fmla="*/ 1304 h 1531"/>
                  <a:gd name="T60" fmla="*/ 0 w 1191"/>
                  <a:gd name="T61" fmla="*/ 1304 h 1531"/>
                  <a:gd name="T62" fmla="*/ 0 w 1191"/>
                  <a:gd name="T63" fmla="*/ 1191 h 1531"/>
                  <a:gd name="T64" fmla="*/ 57 w 1191"/>
                  <a:gd name="T65" fmla="*/ 1191 h 1531"/>
                  <a:gd name="T66" fmla="*/ 57 w 1191"/>
                  <a:gd name="T67" fmla="*/ 1134 h 1531"/>
                  <a:gd name="T68" fmla="*/ 227 w 1191"/>
                  <a:gd name="T69" fmla="*/ 1134 h 1531"/>
                  <a:gd name="T70" fmla="*/ 227 w 1191"/>
                  <a:gd name="T71" fmla="*/ 794 h 1531"/>
                  <a:gd name="T72" fmla="*/ 283 w 1191"/>
                  <a:gd name="T73" fmla="*/ 794 h 1531"/>
                  <a:gd name="T74" fmla="*/ 283 w 1191"/>
                  <a:gd name="T75" fmla="*/ 510 h 1531"/>
                  <a:gd name="T76" fmla="*/ 227 w 1191"/>
                  <a:gd name="T77" fmla="*/ 510 h 1531"/>
                  <a:gd name="T78" fmla="*/ 227 w 1191"/>
                  <a:gd name="T79" fmla="*/ 340 h 1531"/>
                  <a:gd name="T80" fmla="*/ 283 w 1191"/>
                  <a:gd name="T81" fmla="*/ 340 h 1531"/>
                  <a:gd name="T82" fmla="*/ 283 w 1191"/>
                  <a:gd name="T83" fmla="*/ 227 h 1531"/>
                  <a:gd name="T84" fmla="*/ 340 w 1191"/>
                  <a:gd name="T85" fmla="*/ 227 h 1531"/>
                  <a:gd name="T86" fmla="*/ 340 w 1191"/>
                  <a:gd name="T87" fmla="*/ 0 h 1531"/>
                  <a:gd name="T88" fmla="*/ 567 w 1191"/>
                  <a:gd name="T89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91" h="1531">
                    <a:moveTo>
                      <a:pt x="567" y="0"/>
                    </a:moveTo>
                    <a:lnTo>
                      <a:pt x="567" y="227"/>
                    </a:lnTo>
                    <a:lnTo>
                      <a:pt x="794" y="227"/>
                    </a:lnTo>
                    <a:lnTo>
                      <a:pt x="794" y="284"/>
                    </a:lnTo>
                    <a:lnTo>
                      <a:pt x="964" y="284"/>
                    </a:lnTo>
                    <a:lnTo>
                      <a:pt x="964" y="510"/>
                    </a:lnTo>
                    <a:lnTo>
                      <a:pt x="907" y="510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737"/>
                    </a:lnTo>
                    <a:lnTo>
                      <a:pt x="1077" y="737"/>
                    </a:lnTo>
                    <a:lnTo>
                      <a:pt x="1077" y="851"/>
                    </a:lnTo>
                    <a:lnTo>
                      <a:pt x="1134" y="851"/>
                    </a:lnTo>
                    <a:lnTo>
                      <a:pt x="1134" y="1077"/>
                    </a:lnTo>
                    <a:lnTo>
                      <a:pt x="1191" y="1077"/>
                    </a:lnTo>
                    <a:lnTo>
                      <a:pt x="1191" y="1191"/>
                    </a:lnTo>
                    <a:lnTo>
                      <a:pt x="1077" y="1191"/>
                    </a:lnTo>
                    <a:lnTo>
                      <a:pt x="1077" y="1304"/>
                    </a:lnTo>
                    <a:lnTo>
                      <a:pt x="1021" y="1304"/>
                    </a:lnTo>
                    <a:lnTo>
                      <a:pt x="1021" y="1418"/>
                    </a:lnTo>
                    <a:lnTo>
                      <a:pt x="964" y="1418"/>
                    </a:lnTo>
                    <a:lnTo>
                      <a:pt x="964" y="1474"/>
                    </a:lnTo>
                    <a:lnTo>
                      <a:pt x="794" y="1474"/>
                    </a:lnTo>
                    <a:lnTo>
                      <a:pt x="794" y="1531"/>
                    </a:lnTo>
                    <a:lnTo>
                      <a:pt x="624" y="1531"/>
                    </a:lnTo>
                    <a:lnTo>
                      <a:pt x="624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0" y="1304"/>
                    </a:lnTo>
                    <a:lnTo>
                      <a:pt x="0" y="1191"/>
                    </a:lnTo>
                    <a:lnTo>
                      <a:pt x="57" y="1191"/>
                    </a:lnTo>
                    <a:lnTo>
                      <a:pt x="57" y="1134"/>
                    </a:lnTo>
                    <a:lnTo>
                      <a:pt x="227" y="1134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33" y="3251"/>
                <a:ext cx="2268" cy="2154"/>
              </a:xfrm>
              <a:custGeom>
                <a:avLst/>
                <a:gdLst>
                  <a:gd name="T0" fmla="*/ 2098 w 2268"/>
                  <a:gd name="T1" fmla="*/ 1134 h 2154"/>
                  <a:gd name="T2" fmla="*/ 2155 w 2268"/>
                  <a:gd name="T3" fmla="*/ 1191 h 2154"/>
                  <a:gd name="T4" fmla="*/ 2211 w 2268"/>
                  <a:gd name="T5" fmla="*/ 1758 h 2154"/>
                  <a:gd name="T6" fmla="*/ 2268 w 2268"/>
                  <a:gd name="T7" fmla="*/ 1984 h 2154"/>
                  <a:gd name="T8" fmla="*/ 2098 w 2268"/>
                  <a:gd name="T9" fmla="*/ 2041 h 2154"/>
                  <a:gd name="T10" fmla="*/ 2041 w 2268"/>
                  <a:gd name="T11" fmla="*/ 1984 h 2154"/>
                  <a:gd name="T12" fmla="*/ 1985 w 2268"/>
                  <a:gd name="T13" fmla="*/ 1928 h 2154"/>
                  <a:gd name="T14" fmla="*/ 1871 w 2268"/>
                  <a:gd name="T15" fmla="*/ 1984 h 2154"/>
                  <a:gd name="T16" fmla="*/ 1758 w 2268"/>
                  <a:gd name="T17" fmla="*/ 2041 h 2154"/>
                  <a:gd name="T18" fmla="*/ 1701 w 2268"/>
                  <a:gd name="T19" fmla="*/ 2154 h 2154"/>
                  <a:gd name="T20" fmla="*/ 1531 w 2268"/>
                  <a:gd name="T21" fmla="*/ 1928 h 2154"/>
                  <a:gd name="T22" fmla="*/ 1474 w 2268"/>
                  <a:gd name="T23" fmla="*/ 1814 h 2154"/>
                  <a:gd name="T24" fmla="*/ 1361 w 2268"/>
                  <a:gd name="T25" fmla="*/ 1701 h 2154"/>
                  <a:gd name="T26" fmla="*/ 1304 w 2268"/>
                  <a:gd name="T27" fmla="*/ 1587 h 2154"/>
                  <a:gd name="T28" fmla="*/ 1361 w 2268"/>
                  <a:gd name="T29" fmla="*/ 1361 h 2154"/>
                  <a:gd name="T30" fmla="*/ 1191 w 2268"/>
                  <a:gd name="T31" fmla="*/ 1304 h 2154"/>
                  <a:gd name="T32" fmla="*/ 964 w 2268"/>
                  <a:gd name="T33" fmla="*/ 1077 h 2154"/>
                  <a:gd name="T34" fmla="*/ 794 w 2268"/>
                  <a:gd name="T35" fmla="*/ 794 h 2154"/>
                  <a:gd name="T36" fmla="*/ 737 w 2268"/>
                  <a:gd name="T37" fmla="*/ 737 h 2154"/>
                  <a:gd name="T38" fmla="*/ 680 w 2268"/>
                  <a:gd name="T39" fmla="*/ 567 h 2154"/>
                  <a:gd name="T40" fmla="*/ 510 w 2268"/>
                  <a:gd name="T41" fmla="*/ 510 h 2154"/>
                  <a:gd name="T42" fmla="*/ 454 w 2268"/>
                  <a:gd name="T43" fmla="*/ 453 h 2154"/>
                  <a:gd name="T44" fmla="*/ 397 w 2268"/>
                  <a:gd name="T45" fmla="*/ 397 h 2154"/>
                  <a:gd name="T46" fmla="*/ 284 w 2268"/>
                  <a:gd name="T47" fmla="*/ 340 h 2154"/>
                  <a:gd name="T48" fmla="*/ 113 w 2268"/>
                  <a:gd name="T49" fmla="*/ 283 h 2154"/>
                  <a:gd name="T50" fmla="*/ 170 w 2268"/>
                  <a:gd name="T51" fmla="*/ 227 h 2154"/>
                  <a:gd name="T52" fmla="*/ 0 w 2268"/>
                  <a:gd name="T53" fmla="*/ 113 h 2154"/>
                  <a:gd name="T54" fmla="*/ 57 w 2268"/>
                  <a:gd name="T55" fmla="*/ 57 h 2154"/>
                  <a:gd name="T56" fmla="*/ 170 w 2268"/>
                  <a:gd name="T57" fmla="*/ 0 h 2154"/>
                  <a:gd name="T58" fmla="*/ 340 w 2268"/>
                  <a:gd name="T59" fmla="*/ 57 h 2154"/>
                  <a:gd name="T60" fmla="*/ 397 w 2268"/>
                  <a:gd name="T61" fmla="*/ 113 h 2154"/>
                  <a:gd name="T62" fmla="*/ 510 w 2268"/>
                  <a:gd name="T63" fmla="*/ 170 h 2154"/>
                  <a:gd name="T64" fmla="*/ 737 w 2268"/>
                  <a:gd name="T65" fmla="*/ 283 h 2154"/>
                  <a:gd name="T66" fmla="*/ 851 w 2268"/>
                  <a:gd name="T67" fmla="*/ 340 h 2154"/>
                  <a:gd name="T68" fmla="*/ 907 w 2268"/>
                  <a:gd name="T69" fmla="*/ 283 h 2154"/>
                  <a:gd name="T70" fmla="*/ 964 w 2268"/>
                  <a:gd name="T71" fmla="*/ 227 h 2154"/>
                  <a:gd name="T72" fmla="*/ 1021 w 2268"/>
                  <a:gd name="T73" fmla="*/ 170 h 2154"/>
                  <a:gd name="T74" fmla="*/ 964 w 2268"/>
                  <a:gd name="T75" fmla="*/ 283 h 2154"/>
                  <a:gd name="T76" fmla="*/ 1077 w 2268"/>
                  <a:gd name="T77" fmla="*/ 340 h 2154"/>
                  <a:gd name="T78" fmla="*/ 1191 w 2268"/>
                  <a:gd name="T79" fmla="*/ 283 h 2154"/>
                  <a:gd name="T80" fmla="*/ 1247 w 2268"/>
                  <a:gd name="T81" fmla="*/ 340 h 2154"/>
                  <a:gd name="T82" fmla="*/ 1304 w 2268"/>
                  <a:gd name="T83" fmla="*/ 283 h 2154"/>
                  <a:gd name="T84" fmla="*/ 1361 w 2268"/>
                  <a:gd name="T85" fmla="*/ 340 h 2154"/>
                  <a:gd name="T86" fmla="*/ 1474 w 2268"/>
                  <a:gd name="T87" fmla="*/ 397 h 2154"/>
                  <a:gd name="T88" fmla="*/ 1531 w 2268"/>
                  <a:gd name="T89" fmla="*/ 453 h 2154"/>
                  <a:gd name="T90" fmla="*/ 1644 w 2268"/>
                  <a:gd name="T91" fmla="*/ 567 h 2154"/>
                  <a:gd name="T92" fmla="*/ 1701 w 2268"/>
                  <a:gd name="T93" fmla="*/ 624 h 2154"/>
                  <a:gd name="T94" fmla="*/ 1814 w 2268"/>
                  <a:gd name="T95" fmla="*/ 737 h 2154"/>
                  <a:gd name="T96" fmla="*/ 1985 w 2268"/>
                  <a:gd name="T97" fmla="*/ 680 h 2154"/>
                  <a:gd name="T98" fmla="*/ 2041 w 2268"/>
                  <a:gd name="T99" fmla="*/ 737 h 2154"/>
                  <a:gd name="T100" fmla="*/ 2098 w 2268"/>
                  <a:gd name="T101" fmla="*/ 794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268" h="2154">
                    <a:moveTo>
                      <a:pt x="2098" y="794"/>
                    </a:moveTo>
                    <a:lnTo>
                      <a:pt x="2098" y="1134"/>
                    </a:lnTo>
                    <a:lnTo>
                      <a:pt x="2155" y="1134"/>
                    </a:lnTo>
                    <a:lnTo>
                      <a:pt x="2155" y="1191"/>
                    </a:lnTo>
                    <a:lnTo>
                      <a:pt x="2211" y="1191"/>
                    </a:lnTo>
                    <a:lnTo>
                      <a:pt x="2211" y="1758"/>
                    </a:lnTo>
                    <a:lnTo>
                      <a:pt x="2268" y="1758"/>
                    </a:lnTo>
                    <a:lnTo>
                      <a:pt x="2268" y="1984"/>
                    </a:lnTo>
                    <a:lnTo>
                      <a:pt x="2098" y="1984"/>
                    </a:lnTo>
                    <a:lnTo>
                      <a:pt x="2098" y="2041"/>
                    </a:lnTo>
                    <a:lnTo>
                      <a:pt x="2041" y="2041"/>
                    </a:lnTo>
                    <a:lnTo>
                      <a:pt x="2041" y="1984"/>
                    </a:lnTo>
                    <a:lnTo>
                      <a:pt x="1985" y="1984"/>
                    </a:lnTo>
                    <a:lnTo>
                      <a:pt x="1985" y="1928"/>
                    </a:lnTo>
                    <a:lnTo>
                      <a:pt x="1871" y="1928"/>
                    </a:lnTo>
                    <a:lnTo>
                      <a:pt x="1871" y="1984"/>
                    </a:lnTo>
                    <a:lnTo>
                      <a:pt x="1758" y="1984"/>
                    </a:lnTo>
                    <a:lnTo>
                      <a:pt x="1758" y="2041"/>
                    </a:lnTo>
                    <a:lnTo>
                      <a:pt x="1701" y="2041"/>
                    </a:lnTo>
                    <a:lnTo>
                      <a:pt x="1701" y="2154"/>
                    </a:lnTo>
                    <a:lnTo>
                      <a:pt x="1531" y="2154"/>
                    </a:lnTo>
                    <a:lnTo>
                      <a:pt x="1531" y="1928"/>
                    </a:lnTo>
                    <a:lnTo>
                      <a:pt x="1474" y="1928"/>
                    </a:lnTo>
                    <a:lnTo>
                      <a:pt x="1474" y="1814"/>
                    </a:lnTo>
                    <a:lnTo>
                      <a:pt x="1361" y="1814"/>
                    </a:lnTo>
                    <a:lnTo>
                      <a:pt x="1361" y="1701"/>
                    </a:lnTo>
                    <a:lnTo>
                      <a:pt x="1304" y="1701"/>
                    </a:lnTo>
                    <a:lnTo>
                      <a:pt x="1304" y="1587"/>
                    </a:lnTo>
                    <a:lnTo>
                      <a:pt x="1361" y="1587"/>
                    </a:lnTo>
                    <a:lnTo>
                      <a:pt x="1361" y="1361"/>
                    </a:lnTo>
                    <a:lnTo>
                      <a:pt x="1191" y="1361"/>
                    </a:lnTo>
                    <a:lnTo>
                      <a:pt x="1191" y="1304"/>
                    </a:lnTo>
                    <a:lnTo>
                      <a:pt x="964" y="1304"/>
                    </a:lnTo>
                    <a:lnTo>
                      <a:pt x="964" y="1077"/>
                    </a:lnTo>
                    <a:lnTo>
                      <a:pt x="794" y="1077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454" y="453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510" y="170"/>
                    </a:lnTo>
                    <a:lnTo>
                      <a:pt x="510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851" y="340"/>
                    </a:lnTo>
                    <a:lnTo>
                      <a:pt x="851" y="283"/>
                    </a:lnTo>
                    <a:lnTo>
                      <a:pt x="907" y="283"/>
                    </a:lnTo>
                    <a:lnTo>
                      <a:pt x="907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1021" y="170"/>
                    </a:ln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1077" y="340"/>
                    </a:lnTo>
                    <a:lnTo>
                      <a:pt x="1077" y="283"/>
                    </a:lnTo>
                    <a:lnTo>
                      <a:pt x="1191" y="283"/>
                    </a:lnTo>
                    <a:lnTo>
                      <a:pt x="1191" y="340"/>
                    </a:lnTo>
                    <a:lnTo>
                      <a:pt x="1247" y="340"/>
                    </a:lnTo>
                    <a:lnTo>
                      <a:pt x="1247" y="283"/>
                    </a:lnTo>
                    <a:lnTo>
                      <a:pt x="1304" y="283"/>
                    </a:lnTo>
                    <a:lnTo>
                      <a:pt x="1304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474" y="397"/>
                    </a:lnTo>
                    <a:lnTo>
                      <a:pt x="1474" y="453"/>
                    </a:lnTo>
                    <a:lnTo>
                      <a:pt x="1531" y="453"/>
                    </a:lnTo>
                    <a:lnTo>
                      <a:pt x="1531" y="567"/>
                    </a:lnTo>
                    <a:lnTo>
                      <a:pt x="1644" y="567"/>
                    </a:lnTo>
                    <a:lnTo>
                      <a:pt x="1644" y="624"/>
                    </a:lnTo>
                    <a:lnTo>
                      <a:pt x="1701" y="624"/>
                    </a:lnTo>
                    <a:lnTo>
                      <a:pt x="1701" y="737"/>
                    </a:lnTo>
                    <a:lnTo>
                      <a:pt x="1814" y="737"/>
                    </a:lnTo>
                    <a:lnTo>
                      <a:pt x="1814" y="680"/>
                    </a:lnTo>
                    <a:lnTo>
                      <a:pt x="1985" y="680"/>
                    </a:lnTo>
                    <a:lnTo>
                      <a:pt x="1985" y="737"/>
                    </a:lnTo>
                    <a:lnTo>
                      <a:pt x="2041" y="737"/>
                    </a:lnTo>
                    <a:lnTo>
                      <a:pt x="2041" y="794"/>
                    </a:lnTo>
                    <a:lnTo>
                      <a:pt x="2098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743" y="3024"/>
                <a:ext cx="341" cy="340"/>
              </a:xfrm>
              <a:custGeom>
                <a:avLst/>
                <a:gdLst>
                  <a:gd name="T0" fmla="*/ 0 w 341"/>
                  <a:gd name="T1" fmla="*/ 227 h 340"/>
                  <a:gd name="T2" fmla="*/ 0 w 341"/>
                  <a:gd name="T3" fmla="*/ 340 h 340"/>
                  <a:gd name="T4" fmla="*/ 170 w 341"/>
                  <a:gd name="T5" fmla="*/ 340 h 340"/>
                  <a:gd name="T6" fmla="*/ 170 w 341"/>
                  <a:gd name="T7" fmla="*/ 227 h 340"/>
                  <a:gd name="T8" fmla="*/ 341 w 341"/>
                  <a:gd name="T9" fmla="*/ 227 h 340"/>
                  <a:gd name="T10" fmla="*/ 341 w 341"/>
                  <a:gd name="T11" fmla="*/ 57 h 340"/>
                  <a:gd name="T12" fmla="*/ 227 w 341"/>
                  <a:gd name="T13" fmla="*/ 57 h 340"/>
                  <a:gd name="T14" fmla="*/ 227 w 341"/>
                  <a:gd name="T15" fmla="*/ 113 h 340"/>
                  <a:gd name="T16" fmla="*/ 170 w 341"/>
                  <a:gd name="T17" fmla="*/ 113 h 340"/>
                  <a:gd name="T18" fmla="*/ 170 w 341"/>
                  <a:gd name="T19" fmla="*/ 57 h 340"/>
                  <a:gd name="T20" fmla="*/ 114 w 341"/>
                  <a:gd name="T21" fmla="*/ 57 h 340"/>
                  <a:gd name="T22" fmla="*/ 114 w 341"/>
                  <a:gd name="T23" fmla="*/ 0 h 340"/>
                  <a:gd name="T24" fmla="*/ 57 w 341"/>
                  <a:gd name="T25" fmla="*/ 0 h 340"/>
                  <a:gd name="T26" fmla="*/ 57 w 341"/>
                  <a:gd name="T27" fmla="*/ 113 h 340"/>
                  <a:gd name="T28" fmla="*/ 114 w 341"/>
                  <a:gd name="T29" fmla="*/ 113 h 340"/>
                  <a:gd name="T30" fmla="*/ 114 w 341"/>
                  <a:gd name="T31" fmla="*/ 170 h 340"/>
                  <a:gd name="T32" fmla="*/ 57 w 341"/>
                  <a:gd name="T33" fmla="*/ 170 h 340"/>
                  <a:gd name="T34" fmla="*/ 57 w 341"/>
                  <a:gd name="T35" fmla="*/ 227 h 340"/>
                  <a:gd name="T36" fmla="*/ 0 w 341"/>
                  <a:gd name="T37" fmla="*/ 22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1" h="340">
                    <a:moveTo>
                      <a:pt x="0" y="227"/>
                    </a:move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341" y="227"/>
                    </a:lnTo>
                    <a:lnTo>
                      <a:pt x="341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1197" y="3137"/>
                <a:ext cx="113" cy="114"/>
              </a:xfrm>
              <a:custGeom>
                <a:avLst/>
                <a:gdLst>
                  <a:gd name="T0" fmla="*/ 0 w 113"/>
                  <a:gd name="T1" fmla="*/ 57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57 w 113"/>
                  <a:gd name="T9" fmla="*/ 0 h 114"/>
                  <a:gd name="T10" fmla="*/ 57 w 113"/>
                  <a:gd name="T11" fmla="*/ 57 h 114"/>
                  <a:gd name="T12" fmla="*/ 0 w 113"/>
                  <a:gd name="T1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4">
                    <a:moveTo>
                      <a:pt x="0" y="57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1140" y="2684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113 h 170"/>
                  <a:gd name="T4" fmla="*/ 57 w 170"/>
                  <a:gd name="T5" fmla="*/ 113 h 170"/>
                  <a:gd name="T6" fmla="*/ 57 w 170"/>
                  <a:gd name="T7" fmla="*/ 170 h 170"/>
                  <a:gd name="T8" fmla="*/ 170 w 170"/>
                  <a:gd name="T9" fmla="*/ 170 h 170"/>
                  <a:gd name="T10" fmla="*/ 170 w 170"/>
                  <a:gd name="T11" fmla="*/ 56 h 170"/>
                  <a:gd name="T12" fmla="*/ 114 w 170"/>
                  <a:gd name="T13" fmla="*/ 56 h 170"/>
                  <a:gd name="T14" fmla="*/ 114 w 170"/>
                  <a:gd name="T15" fmla="*/ 0 h 170"/>
                  <a:gd name="T16" fmla="*/ 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743" y="2344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26 h 283"/>
                  <a:gd name="T6" fmla="*/ 57 w 170"/>
                  <a:gd name="T7" fmla="*/ 226 h 283"/>
                  <a:gd name="T8" fmla="*/ 57 w 170"/>
                  <a:gd name="T9" fmla="*/ 283 h 283"/>
                  <a:gd name="T10" fmla="*/ 114 w 170"/>
                  <a:gd name="T11" fmla="*/ 283 h 283"/>
                  <a:gd name="T12" fmla="*/ 114 w 170"/>
                  <a:gd name="T13" fmla="*/ 226 h 283"/>
                  <a:gd name="T14" fmla="*/ 170 w 170"/>
                  <a:gd name="T15" fmla="*/ 226 h 283"/>
                  <a:gd name="T16" fmla="*/ 170 w 170"/>
                  <a:gd name="T17" fmla="*/ 113 h 283"/>
                  <a:gd name="T18" fmla="*/ 114 w 170"/>
                  <a:gd name="T19" fmla="*/ 113 h 283"/>
                  <a:gd name="T20" fmla="*/ 114 w 170"/>
                  <a:gd name="T21" fmla="*/ 56 h 283"/>
                  <a:gd name="T22" fmla="*/ 57 w 170"/>
                  <a:gd name="T23" fmla="*/ 56 h 283"/>
                  <a:gd name="T24" fmla="*/ 57 w 170"/>
                  <a:gd name="T25" fmla="*/ 0 h 283"/>
                  <a:gd name="T26" fmla="*/ 0 w 170"/>
                  <a:gd name="T2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1027" y="1777"/>
                <a:ext cx="227" cy="283"/>
              </a:xfrm>
              <a:custGeom>
                <a:avLst/>
                <a:gdLst>
                  <a:gd name="T0" fmla="*/ 0 w 227"/>
                  <a:gd name="T1" fmla="*/ 0 h 283"/>
                  <a:gd name="T2" fmla="*/ 0 w 227"/>
                  <a:gd name="T3" fmla="*/ 113 h 283"/>
                  <a:gd name="T4" fmla="*/ 113 w 227"/>
                  <a:gd name="T5" fmla="*/ 113 h 283"/>
                  <a:gd name="T6" fmla="*/ 113 w 227"/>
                  <a:gd name="T7" fmla="*/ 283 h 283"/>
                  <a:gd name="T8" fmla="*/ 170 w 227"/>
                  <a:gd name="T9" fmla="*/ 283 h 283"/>
                  <a:gd name="T10" fmla="*/ 170 w 227"/>
                  <a:gd name="T11" fmla="*/ 226 h 283"/>
                  <a:gd name="T12" fmla="*/ 227 w 227"/>
                  <a:gd name="T13" fmla="*/ 226 h 283"/>
                  <a:gd name="T14" fmla="*/ 227 w 227"/>
                  <a:gd name="T15" fmla="*/ 0 h 283"/>
                  <a:gd name="T16" fmla="*/ 0 w 227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970" y="2060"/>
                <a:ext cx="114" cy="113"/>
              </a:xfrm>
              <a:custGeom>
                <a:avLst/>
                <a:gdLst>
                  <a:gd name="T0" fmla="*/ 0 w 114"/>
                  <a:gd name="T1" fmla="*/ 0 h 113"/>
                  <a:gd name="T2" fmla="*/ 0 w 114"/>
                  <a:gd name="T3" fmla="*/ 113 h 113"/>
                  <a:gd name="T4" fmla="*/ 114 w 114"/>
                  <a:gd name="T5" fmla="*/ 113 h 113"/>
                  <a:gd name="T6" fmla="*/ 114 w 114"/>
                  <a:gd name="T7" fmla="*/ 0 h 113"/>
                  <a:gd name="T8" fmla="*/ 0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537" y="3081"/>
                <a:ext cx="567" cy="567"/>
              </a:xfrm>
              <a:custGeom>
                <a:avLst/>
                <a:gdLst>
                  <a:gd name="T0" fmla="*/ 170 w 567"/>
                  <a:gd name="T1" fmla="*/ 567 h 567"/>
                  <a:gd name="T2" fmla="*/ 170 w 567"/>
                  <a:gd name="T3" fmla="*/ 510 h 567"/>
                  <a:gd name="T4" fmla="*/ 227 w 567"/>
                  <a:gd name="T5" fmla="*/ 510 h 567"/>
                  <a:gd name="T6" fmla="*/ 227 w 567"/>
                  <a:gd name="T7" fmla="*/ 397 h 567"/>
                  <a:gd name="T8" fmla="*/ 284 w 567"/>
                  <a:gd name="T9" fmla="*/ 397 h 567"/>
                  <a:gd name="T10" fmla="*/ 284 w 567"/>
                  <a:gd name="T11" fmla="*/ 453 h 567"/>
                  <a:gd name="T12" fmla="*/ 397 w 567"/>
                  <a:gd name="T13" fmla="*/ 453 h 567"/>
                  <a:gd name="T14" fmla="*/ 397 w 567"/>
                  <a:gd name="T15" fmla="*/ 397 h 567"/>
                  <a:gd name="T16" fmla="*/ 567 w 567"/>
                  <a:gd name="T17" fmla="*/ 397 h 567"/>
                  <a:gd name="T18" fmla="*/ 567 w 567"/>
                  <a:gd name="T19" fmla="*/ 170 h 567"/>
                  <a:gd name="T20" fmla="*/ 510 w 567"/>
                  <a:gd name="T21" fmla="*/ 170 h 567"/>
                  <a:gd name="T22" fmla="*/ 510 w 567"/>
                  <a:gd name="T23" fmla="*/ 56 h 567"/>
                  <a:gd name="T24" fmla="*/ 454 w 567"/>
                  <a:gd name="T25" fmla="*/ 56 h 567"/>
                  <a:gd name="T26" fmla="*/ 454 w 567"/>
                  <a:gd name="T27" fmla="*/ 0 h 567"/>
                  <a:gd name="T28" fmla="*/ 284 w 567"/>
                  <a:gd name="T29" fmla="*/ 0 h 567"/>
                  <a:gd name="T30" fmla="*/ 284 w 567"/>
                  <a:gd name="T31" fmla="*/ 56 h 567"/>
                  <a:gd name="T32" fmla="*/ 170 w 567"/>
                  <a:gd name="T33" fmla="*/ 56 h 567"/>
                  <a:gd name="T34" fmla="*/ 170 w 567"/>
                  <a:gd name="T35" fmla="*/ 170 h 567"/>
                  <a:gd name="T36" fmla="*/ 227 w 567"/>
                  <a:gd name="T37" fmla="*/ 170 h 567"/>
                  <a:gd name="T38" fmla="*/ 227 w 567"/>
                  <a:gd name="T39" fmla="*/ 227 h 567"/>
                  <a:gd name="T40" fmla="*/ 170 w 567"/>
                  <a:gd name="T41" fmla="*/ 227 h 567"/>
                  <a:gd name="T42" fmla="*/ 170 w 567"/>
                  <a:gd name="T43" fmla="*/ 283 h 567"/>
                  <a:gd name="T44" fmla="*/ 57 w 567"/>
                  <a:gd name="T45" fmla="*/ 283 h 567"/>
                  <a:gd name="T46" fmla="*/ 57 w 567"/>
                  <a:gd name="T47" fmla="*/ 340 h 567"/>
                  <a:gd name="T48" fmla="*/ 0 w 567"/>
                  <a:gd name="T49" fmla="*/ 340 h 567"/>
                  <a:gd name="T50" fmla="*/ 0 w 567"/>
                  <a:gd name="T51" fmla="*/ 510 h 567"/>
                  <a:gd name="T52" fmla="*/ 57 w 567"/>
                  <a:gd name="T53" fmla="*/ 510 h 567"/>
                  <a:gd name="T54" fmla="*/ 57 w 567"/>
                  <a:gd name="T55" fmla="*/ 567 h 567"/>
                  <a:gd name="T56" fmla="*/ 170 w 567"/>
                  <a:gd name="T5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7" h="567">
                    <a:moveTo>
                      <a:pt x="170" y="567"/>
                    </a:move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567" y="39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170" y="56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1310" y="1890"/>
                <a:ext cx="397" cy="510"/>
              </a:xfrm>
              <a:custGeom>
                <a:avLst/>
                <a:gdLst>
                  <a:gd name="T0" fmla="*/ 227 w 397"/>
                  <a:gd name="T1" fmla="*/ 0 h 510"/>
                  <a:gd name="T2" fmla="*/ 227 w 397"/>
                  <a:gd name="T3" fmla="*/ 113 h 510"/>
                  <a:gd name="T4" fmla="*/ 114 w 397"/>
                  <a:gd name="T5" fmla="*/ 113 h 510"/>
                  <a:gd name="T6" fmla="*/ 114 w 397"/>
                  <a:gd name="T7" fmla="*/ 227 h 510"/>
                  <a:gd name="T8" fmla="*/ 57 w 397"/>
                  <a:gd name="T9" fmla="*/ 227 h 510"/>
                  <a:gd name="T10" fmla="*/ 57 w 397"/>
                  <a:gd name="T11" fmla="*/ 340 h 510"/>
                  <a:gd name="T12" fmla="*/ 0 w 397"/>
                  <a:gd name="T13" fmla="*/ 340 h 510"/>
                  <a:gd name="T14" fmla="*/ 0 w 397"/>
                  <a:gd name="T15" fmla="*/ 454 h 510"/>
                  <a:gd name="T16" fmla="*/ 114 w 397"/>
                  <a:gd name="T17" fmla="*/ 454 h 510"/>
                  <a:gd name="T18" fmla="*/ 114 w 397"/>
                  <a:gd name="T19" fmla="*/ 510 h 510"/>
                  <a:gd name="T20" fmla="*/ 227 w 397"/>
                  <a:gd name="T21" fmla="*/ 510 h 510"/>
                  <a:gd name="T22" fmla="*/ 227 w 397"/>
                  <a:gd name="T23" fmla="*/ 397 h 510"/>
                  <a:gd name="T24" fmla="*/ 397 w 397"/>
                  <a:gd name="T25" fmla="*/ 397 h 510"/>
                  <a:gd name="T26" fmla="*/ 397 w 397"/>
                  <a:gd name="T27" fmla="*/ 170 h 510"/>
                  <a:gd name="T28" fmla="*/ 341 w 397"/>
                  <a:gd name="T29" fmla="*/ 170 h 510"/>
                  <a:gd name="T30" fmla="*/ 341 w 397"/>
                  <a:gd name="T31" fmla="*/ 0 h 510"/>
                  <a:gd name="T32" fmla="*/ 227 w 397"/>
                  <a:gd name="T3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10">
                    <a:moveTo>
                      <a:pt x="227" y="0"/>
                    </a:move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397" y="397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1877" y="1890"/>
                <a:ext cx="397" cy="340"/>
              </a:xfrm>
              <a:custGeom>
                <a:avLst/>
                <a:gdLst>
                  <a:gd name="T0" fmla="*/ 0 w 397"/>
                  <a:gd name="T1" fmla="*/ 0 h 340"/>
                  <a:gd name="T2" fmla="*/ 0 w 397"/>
                  <a:gd name="T3" fmla="*/ 170 h 340"/>
                  <a:gd name="T4" fmla="*/ 57 w 397"/>
                  <a:gd name="T5" fmla="*/ 170 h 340"/>
                  <a:gd name="T6" fmla="*/ 57 w 397"/>
                  <a:gd name="T7" fmla="*/ 340 h 340"/>
                  <a:gd name="T8" fmla="*/ 170 w 397"/>
                  <a:gd name="T9" fmla="*/ 340 h 340"/>
                  <a:gd name="T10" fmla="*/ 170 w 397"/>
                  <a:gd name="T11" fmla="*/ 283 h 340"/>
                  <a:gd name="T12" fmla="*/ 227 w 397"/>
                  <a:gd name="T13" fmla="*/ 283 h 340"/>
                  <a:gd name="T14" fmla="*/ 227 w 397"/>
                  <a:gd name="T15" fmla="*/ 227 h 340"/>
                  <a:gd name="T16" fmla="*/ 284 w 397"/>
                  <a:gd name="T17" fmla="*/ 227 h 340"/>
                  <a:gd name="T18" fmla="*/ 284 w 397"/>
                  <a:gd name="T19" fmla="*/ 170 h 340"/>
                  <a:gd name="T20" fmla="*/ 397 w 397"/>
                  <a:gd name="T21" fmla="*/ 170 h 340"/>
                  <a:gd name="T22" fmla="*/ 397 w 397"/>
                  <a:gd name="T23" fmla="*/ 57 h 340"/>
                  <a:gd name="T24" fmla="*/ 284 w 397"/>
                  <a:gd name="T25" fmla="*/ 57 h 340"/>
                  <a:gd name="T26" fmla="*/ 284 w 397"/>
                  <a:gd name="T27" fmla="*/ 0 h 340"/>
                  <a:gd name="T28" fmla="*/ 170 w 397"/>
                  <a:gd name="T29" fmla="*/ 0 h 340"/>
                  <a:gd name="T30" fmla="*/ 170 w 397"/>
                  <a:gd name="T31" fmla="*/ 57 h 340"/>
                  <a:gd name="T32" fmla="*/ 57 w 397"/>
                  <a:gd name="T33" fmla="*/ 57 h 340"/>
                  <a:gd name="T34" fmla="*/ 57 w 397"/>
                  <a:gd name="T35" fmla="*/ 0 h 340"/>
                  <a:gd name="T36" fmla="*/ 0 w 397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104" y="2230"/>
                <a:ext cx="114" cy="114"/>
              </a:xfrm>
              <a:custGeom>
                <a:avLst/>
                <a:gdLst>
                  <a:gd name="T0" fmla="*/ 0 w 114"/>
                  <a:gd name="T1" fmla="*/ 0 h 114"/>
                  <a:gd name="T2" fmla="*/ 0 w 114"/>
                  <a:gd name="T3" fmla="*/ 114 h 114"/>
                  <a:gd name="T4" fmla="*/ 114 w 114"/>
                  <a:gd name="T5" fmla="*/ 114 h 114"/>
                  <a:gd name="T6" fmla="*/ 114 w 114"/>
                  <a:gd name="T7" fmla="*/ 57 h 114"/>
                  <a:gd name="T8" fmla="*/ 57 w 114"/>
                  <a:gd name="T9" fmla="*/ 57 h 114"/>
                  <a:gd name="T10" fmla="*/ 57 w 114"/>
                  <a:gd name="T11" fmla="*/ 0 h 114"/>
                  <a:gd name="T12" fmla="*/ 0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2388" y="1947"/>
                <a:ext cx="113" cy="113"/>
              </a:xfrm>
              <a:custGeom>
                <a:avLst/>
                <a:gdLst>
                  <a:gd name="T0" fmla="*/ 0 w 113"/>
                  <a:gd name="T1" fmla="*/ 0 h 113"/>
                  <a:gd name="T2" fmla="*/ 0 w 113"/>
                  <a:gd name="T3" fmla="*/ 113 h 113"/>
                  <a:gd name="T4" fmla="*/ 113 w 113"/>
                  <a:gd name="T5" fmla="*/ 113 h 113"/>
                  <a:gd name="T6" fmla="*/ 113 w 113"/>
                  <a:gd name="T7" fmla="*/ 0 h 113"/>
                  <a:gd name="T8" fmla="*/ 0 w 11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2274" y="1606"/>
                <a:ext cx="114" cy="114"/>
              </a:xfrm>
              <a:custGeom>
                <a:avLst/>
                <a:gdLst>
                  <a:gd name="T0" fmla="*/ 0 w 114"/>
                  <a:gd name="T1" fmla="*/ 0 h 114"/>
                  <a:gd name="T2" fmla="*/ 0 w 114"/>
                  <a:gd name="T3" fmla="*/ 114 h 114"/>
                  <a:gd name="T4" fmla="*/ 114 w 114"/>
                  <a:gd name="T5" fmla="*/ 114 h 114"/>
                  <a:gd name="T6" fmla="*/ 114 w 114"/>
                  <a:gd name="T7" fmla="*/ 0 h 114"/>
                  <a:gd name="T8" fmla="*/ 0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1707" y="3308"/>
                <a:ext cx="794" cy="737"/>
              </a:xfrm>
              <a:custGeom>
                <a:avLst/>
                <a:gdLst>
                  <a:gd name="T0" fmla="*/ 454 w 794"/>
                  <a:gd name="T1" fmla="*/ 0 h 737"/>
                  <a:gd name="T2" fmla="*/ 454 w 794"/>
                  <a:gd name="T3" fmla="*/ 56 h 737"/>
                  <a:gd name="T4" fmla="*/ 624 w 794"/>
                  <a:gd name="T5" fmla="*/ 56 h 737"/>
                  <a:gd name="T6" fmla="*/ 624 w 794"/>
                  <a:gd name="T7" fmla="*/ 226 h 737"/>
                  <a:gd name="T8" fmla="*/ 794 w 794"/>
                  <a:gd name="T9" fmla="*/ 226 h 737"/>
                  <a:gd name="T10" fmla="*/ 794 w 794"/>
                  <a:gd name="T11" fmla="*/ 396 h 737"/>
                  <a:gd name="T12" fmla="*/ 624 w 794"/>
                  <a:gd name="T13" fmla="*/ 396 h 737"/>
                  <a:gd name="T14" fmla="*/ 624 w 794"/>
                  <a:gd name="T15" fmla="*/ 510 h 737"/>
                  <a:gd name="T16" fmla="*/ 681 w 794"/>
                  <a:gd name="T17" fmla="*/ 510 h 737"/>
                  <a:gd name="T18" fmla="*/ 681 w 794"/>
                  <a:gd name="T19" fmla="*/ 680 h 737"/>
                  <a:gd name="T20" fmla="*/ 681 w 794"/>
                  <a:gd name="T21" fmla="*/ 737 h 737"/>
                  <a:gd name="T22" fmla="*/ 567 w 794"/>
                  <a:gd name="T23" fmla="*/ 737 h 737"/>
                  <a:gd name="T24" fmla="*/ 567 w 794"/>
                  <a:gd name="T25" fmla="*/ 680 h 737"/>
                  <a:gd name="T26" fmla="*/ 511 w 794"/>
                  <a:gd name="T27" fmla="*/ 680 h 737"/>
                  <a:gd name="T28" fmla="*/ 511 w 794"/>
                  <a:gd name="T29" fmla="*/ 623 h 737"/>
                  <a:gd name="T30" fmla="*/ 340 w 794"/>
                  <a:gd name="T31" fmla="*/ 623 h 737"/>
                  <a:gd name="T32" fmla="*/ 340 w 794"/>
                  <a:gd name="T33" fmla="*/ 680 h 737"/>
                  <a:gd name="T34" fmla="*/ 227 w 794"/>
                  <a:gd name="T35" fmla="*/ 680 h 737"/>
                  <a:gd name="T36" fmla="*/ 227 w 794"/>
                  <a:gd name="T37" fmla="*/ 567 h 737"/>
                  <a:gd name="T38" fmla="*/ 170 w 794"/>
                  <a:gd name="T39" fmla="*/ 567 h 737"/>
                  <a:gd name="T40" fmla="*/ 170 w 794"/>
                  <a:gd name="T41" fmla="*/ 510 h 737"/>
                  <a:gd name="T42" fmla="*/ 57 w 794"/>
                  <a:gd name="T43" fmla="*/ 510 h 737"/>
                  <a:gd name="T44" fmla="*/ 57 w 794"/>
                  <a:gd name="T45" fmla="*/ 396 h 737"/>
                  <a:gd name="T46" fmla="*/ 0 w 794"/>
                  <a:gd name="T47" fmla="*/ 396 h 737"/>
                  <a:gd name="T48" fmla="*/ 0 w 794"/>
                  <a:gd name="T49" fmla="*/ 283 h 737"/>
                  <a:gd name="T50" fmla="*/ 57 w 794"/>
                  <a:gd name="T51" fmla="*/ 283 h 737"/>
                  <a:gd name="T52" fmla="*/ 57 w 794"/>
                  <a:gd name="T53" fmla="*/ 170 h 737"/>
                  <a:gd name="T54" fmla="*/ 114 w 794"/>
                  <a:gd name="T55" fmla="*/ 170 h 737"/>
                  <a:gd name="T56" fmla="*/ 114 w 794"/>
                  <a:gd name="T57" fmla="*/ 226 h 737"/>
                  <a:gd name="T58" fmla="*/ 227 w 794"/>
                  <a:gd name="T59" fmla="*/ 226 h 737"/>
                  <a:gd name="T60" fmla="*/ 227 w 794"/>
                  <a:gd name="T61" fmla="*/ 170 h 737"/>
                  <a:gd name="T62" fmla="*/ 397 w 794"/>
                  <a:gd name="T63" fmla="*/ 170 h 737"/>
                  <a:gd name="T64" fmla="*/ 397 w 794"/>
                  <a:gd name="T65" fmla="*/ 0 h 737"/>
                  <a:gd name="T66" fmla="*/ 454 w 794"/>
                  <a:gd name="T6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94" h="737">
                    <a:moveTo>
                      <a:pt x="454" y="0"/>
                    </a:moveTo>
                    <a:lnTo>
                      <a:pt x="454" y="56"/>
                    </a:lnTo>
                    <a:lnTo>
                      <a:pt x="624" y="56"/>
                    </a:lnTo>
                    <a:lnTo>
                      <a:pt x="624" y="226"/>
                    </a:lnTo>
                    <a:lnTo>
                      <a:pt x="794" y="226"/>
                    </a:lnTo>
                    <a:lnTo>
                      <a:pt x="794" y="396"/>
                    </a:lnTo>
                    <a:lnTo>
                      <a:pt x="624" y="396"/>
                    </a:lnTo>
                    <a:lnTo>
                      <a:pt x="624" y="510"/>
                    </a:lnTo>
                    <a:lnTo>
                      <a:pt x="681" y="510"/>
                    </a:lnTo>
                    <a:lnTo>
                      <a:pt x="681" y="680"/>
                    </a:lnTo>
                    <a:lnTo>
                      <a:pt x="681" y="737"/>
                    </a:lnTo>
                    <a:lnTo>
                      <a:pt x="567" y="737"/>
                    </a:lnTo>
                    <a:lnTo>
                      <a:pt x="567" y="680"/>
                    </a:lnTo>
                    <a:lnTo>
                      <a:pt x="511" y="680"/>
                    </a:lnTo>
                    <a:lnTo>
                      <a:pt x="511" y="623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1991" y="2797"/>
                <a:ext cx="1190" cy="1134"/>
              </a:xfrm>
              <a:custGeom>
                <a:avLst/>
                <a:gdLst>
                  <a:gd name="T0" fmla="*/ 0 w 1190"/>
                  <a:gd name="T1" fmla="*/ 284 h 1134"/>
                  <a:gd name="T2" fmla="*/ 0 w 1190"/>
                  <a:gd name="T3" fmla="*/ 340 h 1134"/>
                  <a:gd name="T4" fmla="*/ 56 w 1190"/>
                  <a:gd name="T5" fmla="*/ 340 h 1134"/>
                  <a:gd name="T6" fmla="*/ 56 w 1190"/>
                  <a:gd name="T7" fmla="*/ 454 h 1134"/>
                  <a:gd name="T8" fmla="*/ 113 w 1190"/>
                  <a:gd name="T9" fmla="*/ 454 h 1134"/>
                  <a:gd name="T10" fmla="*/ 113 w 1190"/>
                  <a:gd name="T11" fmla="*/ 511 h 1134"/>
                  <a:gd name="T12" fmla="*/ 170 w 1190"/>
                  <a:gd name="T13" fmla="*/ 511 h 1134"/>
                  <a:gd name="T14" fmla="*/ 170 w 1190"/>
                  <a:gd name="T15" fmla="*/ 567 h 1134"/>
                  <a:gd name="T16" fmla="*/ 340 w 1190"/>
                  <a:gd name="T17" fmla="*/ 567 h 1134"/>
                  <a:gd name="T18" fmla="*/ 340 w 1190"/>
                  <a:gd name="T19" fmla="*/ 737 h 1134"/>
                  <a:gd name="T20" fmla="*/ 510 w 1190"/>
                  <a:gd name="T21" fmla="*/ 737 h 1134"/>
                  <a:gd name="T22" fmla="*/ 510 w 1190"/>
                  <a:gd name="T23" fmla="*/ 907 h 1134"/>
                  <a:gd name="T24" fmla="*/ 567 w 1190"/>
                  <a:gd name="T25" fmla="*/ 907 h 1134"/>
                  <a:gd name="T26" fmla="*/ 567 w 1190"/>
                  <a:gd name="T27" fmla="*/ 964 h 1134"/>
                  <a:gd name="T28" fmla="*/ 680 w 1190"/>
                  <a:gd name="T29" fmla="*/ 964 h 1134"/>
                  <a:gd name="T30" fmla="*/ 680 w 1190"/>
                  <a:gd name="T31" fmla="*/ 1021 h 1134"/>
                  <a:gd name="T32" fmla="*/ 737 w 1190"/>
                  <a:gd name="T33" fmla="*/ 1021 h 1134"/>
                  <a:gd name="T34" fmla="*/ 737 w 1190"/>
                  <a:gd name="T35" fmla="*/ 1134 h 1134"/>
                  <a:gd name="T36" fmla="*/ 907 w 1190"/>
                  <a:gd name="T37" fmla="*/ 1134 h 1134"/>
                  <a:gd name="T38" fmla="*/ 907 w 1190"/>
                  <a:gd name="T39" fmla="*/ 1078 h 1134"/>
                  <a:gd name="T40" fmla="*/ 1134 w 1190"/>
                  <a:gd name="T41" fmla="*/ 1078 h 1134"/>
                  <a:gd name="T42" fmla="*/ 1134 w 1190"/>
                  <a:gd name="T43" fmla="*/ 567 h 1134"/>
                  <a:gd name="T44" fmla="*/ 1190 w 1190"/>
                  <a:gd name="T45" fmla="*/ 567 h 1134"/>
                  <a:gd name="T46" fmla="*/ 1190 w 1190"/>
                  <a:gd name="T47" fmla="*/ 397 h 1134"/>
                  <a:gd name="T48" fmla="*/ 1077 w 1190"/>
                  <a:gd name="T49" fmla="*/ 397 h 1134"/>
                  <a:gd name="T50" fmla="*/ 1077 w 1190"/>
                  <a:gd name="T51" fmla="*/ 227 h 1134"/>
                  <a:gd name="T52" fmla="*/ 964 w 1190"/>
                  <a:gd name="T53" fmla="*/ 227 h 1134"/>
                  <a:gd name="T54" fmla="*/ 964 w 1190"/>
                  <a:gd name="T55" fmla="*/ 284 h 1134"/>
                  <a:gd name="T56" fmla="*/ 794 w 1190"/>
                  <a:gd name="T57" fmla="*/ 284 h 1134"/>
                  <a:gd name="T58" fmla="*/ 794 w 1190"/>
                  <a:gd name="T59" fmla="*/ 340 h 1134"/>
                  <a:gd name="T60" fmla="*/ 737 w 1190"/>
                  <a:gd name="T61" fmla="*/ 340 h 1134"/>
                  <a:gd name="T62" fmla="*/ 737 w 1190"/>
                  <a:gd name="T63" fmla="*/ 397 h 1134"/>
                  <a:gd name="T64" fmla="*/ 680 w 1190"/>
                  <a:gd name="T65" fmla="*/ 397 h 1134"/>
                  <a:gd name="T66" fmla="*/ 680 w 1190"/>
                  <a:gd name="T67" fmla="*/ 284 h 1134"/>
                  <a:gd name="T68" fmla="*/ 623 w 1190"/>
                  <a:gd name="T69" fmla="*/ 284 h 1134"/>
                  <a:gd name="T70" fmla="*/ 623 w 1190"/>
                  <a:gd name="T71" fmla="*/ 227 h 1134"/>
                  <a:gd name="T72" fmla="*/ 510 w 1190"/>
                  <a:gd name="T73" fmla="*/ 227 h 1134"/>
                  <a:gd name="T74" fmla="*/ 510 w 1190"/>
                  <a:gd name="T75" fmla="*/ 114 h 1134"/>
                  <a:gd name="T76" fmla="*/ 397 w 1190"/>
                  <a:gd name="T77" fmla="*/ 114 h 1134"/>
                  <a:gd name="T78" fmla="*/ 397 w 1190"/>
                  <a:gd name="T79" fmla="*/ 0 h 1134"/>
                  <a:gd name="T80" fmla="*/ 283 w 1190"/>
                  <a:gd name="T81" fmla="*/ 0 h 1134"/>
                  <a:gd name="T82" fmla="*/ 283 w 1190"/>
                  <a:gd name="T83" fmla="*/ 57 h 1134"/>
                  <a:gd name="T84" fmla="*/ 56 w 1190"/>
                  <a:gd name="T85" fmla="*/ 57 h 1134"/>
                  <a:gd name="T86" fmla="*/ 56 w 1190"/>
                  <a:gd name="T87" fmla="*/ 114 h 1134"/>
                  <a:gd name="T88" fmla="*/ 0 w 1190"/>
                  <a:gd name="T89" fmla="*/ 114 h 1134"/>
                  <a:gd name="T90" fmla="*/ 0 w 1190"/>
                  <a:gd name="T91" fmla="*/ 227 h 1134"/>
                  <a:gd name="T92" fmla="*/ 56 w 1190"/>
                  <a:gd name="T93" fmla="*/ 227 h 1134"/>
                  <a:gd name="T94" fmla="*/ 56 w 1190"/>
                  <a:gd name="T95" fmla="*/ 284 h 1134"/>
                  <a:gd name="T96" fmla="*/ 0 w 1190"/>
                  <a:gd name="T97" fmla="*/ 28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90" h="1134">
                    <a:moveTo>
                      <a:pt x="0" y="284"/>
                    </a:moveTo>
                    <a:lnTo>
                      <a:pt x="0" y="340"/>
                    </a:lnTo>
                    <a:lnTo>
                      <a:pt x="56" y="340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340" y="567"/>
                    </a:lnTo>
                    <a:lnTo>
                      <a:pt x="340" y="737"/>
                    </a:lnTo>
                    <a:lnTo>
                      <a:pt x="510" y="737"/>
                    </a:lnTo>
                    <a:lnTo>
                      <a:pt x="510" y="90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680" y="964"/>
                    </a:lnTo>
                    <a:lnTo>
                      <a:pt x="680" y="1021"/>
                    </a:lnTo>
                    <a:lnTo>
                      <a:pt x="737" y="1021"/>
                    </a:lnTo>
                    <a:lnTo>
                      <a:pt x="737" y="1134"/>
                    </a:lnTo>
                    <a:lnTo>
                      <a:pt x="907" y="1134"/>
                    </a:lnTo>
                    <a:lnTo>
                      <a:pt x="907" y="1078"/>
                    </a:lnTo>
                    <a:lnTo>
                      <a:pt x="1134" y="1078"/>
                    </a:lnTo>
                    <a:lnTo>
                      <a:pt x="1134" y="567"/>
                    </a:lnTo>
                    <a:lnTo>
                      <a:pt x="1190" y="567"/>
                    </a:lnTo>
                    <a:lnTo>
                      <a:pt x="1190" y="397"/>
                    </a:lnTo>
                    <a:lnTo>
                      <a:pt x="1077" y="397"/>
                    </a:lnTo>
                    <a:lnTo>
                      <a:pt x="1077" y="227"/>
                    </a:lnTo>
                    <a:lnTo>
                      <a:pt x="964" y="227"/>
                    </a:lnTo>
                    <a:lnTo>
                      <a:pt x="964" y="284"/>
                    </a:lnTo>
                    <a:lnTo>
                      <a:pt x="794" y="284"/>
                    </a:lnTo>
                    <a:lnTo>
                      <a:pt x="794" y="340"/>
                    </a:lnTo>
                    <a:lnTo>
                      <a:pt x="737" y="340"/>
                    </a:lnTo>
                    <a:lnTo>
                      <a:pt x="737" y="397"/>
                    </a:lnTo>
                    <a:lnTo>
                      <a:pt x="680" y="397"/>
                    </a:lnTo>
                    <a:lnTo>
                      <a:pt x="680" y="284"/>
                    </a:lnTo>
                    <a:lnTo>
                      <a:pt x="623" y="284"/>
                    </a:lnTo>
                    <a:lnTo>
                      <a:pt x="623" y="227"/>
                    </a:lnTo>
                    <a:lnTo>
                      <a:pt x="510" y="227"/>
                    </a:lnTo>
                    <a:lnTo>
                      <a:pt x="510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2388" y="2570"/>
                <a:ext cx="283" cy="454"/>
              </a:xfrm>
              <a:custGeom>
                <a:avLst/>
                <a:gdLst>
                  <a:gd name="T0" fmla="*/ 226 w 283"/>
                  <a:gd name="T1" fmla="*/ 454 h 454"/>
                  <a:gd name="T2" fmla="*/ 226 w 283"/>
                  <a:gd name="T3" fmla="*/ 397 h 454"/>
                  <a:gd name="T4" fmla="*/ 283 w 283"/>
                  <a:gd name="T5" fmla="*/ 397 h 454"/>
                  <a:gd name="T6" fmla="*/ 283 w 283"/>
                  <a:gd name="T7" fmla="*/ 284 h 454"/>
                  <a:gd name="T8" fmla="*/ 226 w 283"/>
                  <a:gd name="T9" fmla="*/ 284 h 454"/>
                  <a:gd name="T10" fmla="*/ 226 w 283"/>
                  <a:gd name="T11" fmla="*/ 170 h 454"/>
                  <a:gd name="T12" fmla="*/ 170 w 283"/>
                  <a:gd name="T13" fmla="*/ 170 h 454"/>
                  <a:gd name="T14" fmla="*/ 170 w 283"/>
                  <a:gd name="T15" fmla="*/ 0 h 454"/>
                  <a:gd name="T16" fmla="*/ 56 w 283"/>
                  <a:gd name="T17" fmla="*/ 0 h 454"/>
                  <a:gd name="T18" fmla="*/ 56 w 283"/>
                  <a:gd name="T19" fmla="*/ 170 h 454"/>
                  <a:gd name="T20" fmla="*/ 0 w 283"/>
                  <a:gd name="T21" fmla="*/ 170 h 454"/>
                  <a:gd name="T22" fmla="*/ 0 w 283"/>
                  <a:gd name="T23" fmla="*/ 341 h 454"/>
                  <a:gd name="T24" fmla="*/ 113 w 283"/>
                  <a:gd name="T25" fmla="*/ 341 h 454"/>
                  <a:gd name="T26" fmla="*/ 113 w 283"/>
                  <a:gd name="T27" fmla="*/ 454 h 454"/>
                  <a:gd name="T28" fmla="*/ 226 w 283"/>
                  <a:gd name="T29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454">
                    <a:moveTo>
                      <a:pt x="226" y="454"/>
                    </a:moveTo>
                    <a:lnTo>
                      <a:pt x="226" y="397"/>
                    </a:lnTo>
                    <a:lnTo>
                      <a:pt x="283" y="397"/>
                    </a:lnTo>
                    <a:lnTo>
                      <a:pt x="283" y="284"/>
                    </a:lnTo>
                    <a:lnTo>
                      <a:pt x="226" y="284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226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2444" y="2060"/>
                <a:ext cx="1134" cy="1191"/>
              </a:xfrm>
              <a:custGeom>
                <a:avLst/>
                <a:gdLst>
                  <a:gd name="T0" fmla="*/ 114 w 1134"/>
                  <a:gd name="T1" fmla="*/ 227 h 1191"/>
                  <a:gd name="T2" fmla="*/ 57 w 1134"/>
                  <a:gd name="T3" fmla="*/ 284 h 1191"/>
                  <a:gd name="T4" fmla="*/ 0 w 1134"/>
                  <a:gd name="T5" fmla="*/ 340 h 1191"/>
                  <a:gd name="T6" fmla="*/ 114 w 1134"/>
                  <a:gd name="T7" fmla="*/ 510 h 1191"/>
                  <a:gd name="T8" fmla="*/ 170 w 1134"/>
                  <a:gd name="T9" fmla="*/ 680 h 1191"/>
                  <a:gd name="T10" fmla="*/ 227 w 1134"/>
                  <a:gd name="T11" fmla="*/ 794 h 1191"/>
                  <a:gd name="T12" fmla="*/ 170 w 1134"/>
                  <a:gd name="T13" fmla="*/ 907 h 1191"/>
                  <a:gd name="T14" fmla="*/ 227 w 1134"/>
                  <a:gd name="T15" fmla="*/ 1021 h 1191"/>
                  <a:gd name="T16" fmla="*/ 284 w 1134"/>
                  <a:gd name="T17" fmla="*/ 1134 h 1191"/>
                  <a:gd name="T18" fmla="*/ 341 w 1134"/>
                  <a:gd name="T19" fmla="*/ 1077 h 1191"/>
                  <a:gd name="T20" fmla="*/ 511 w 1134"/>
                  <a:gd name="T21" fmla="*/ 1021 h 1191"/>
                  <a:gd name="T22" fmla="*/ 624 w 1134"/>
                  <a:gd name="T23" fmla="*/ 964 h 1191"/>
                  <a:gd name="T24" fmla="*/ 737 w 1134"/>
                  <a:gd name="T25" fmla="*/ 1134 h 1191"/>
                  <a:gd name="T26" fmla="*/ 1021 w 1134"/>
                  <a:gd name="T27" fmla="*/ 1191 h 1191"/>
                  <a:gd name="T28" fmla="*/ 964 w 1134"/>
                  <a:gd name="T29" fmla="*/ 851 h 1191"/>
                  <a:gd name="T30" fmla="*/ 908 w 1134"/>
                  <a:gd name="T31" fmla="*/ 737 h 1191"/>
                  <a:gd name="T32" fmla="*/ 964 w 1134"/>
                  <a:gd name="T33" fmla="*/ 680 h 1191"/>
                  <a:gd name="T34" fmla="*/ 1134 w 1134"/>
                  <a:gd name="T35" fmla="*/ 624 h 1191"/>
                  <a:gd name="T36" fmla="*/ 1078 w 1134"/>
                  <a:gd name="T37" fmla="*/ 510 h 1191"/>
                  <a:gd name="T38" fmla="*/ 1021 w 1134"/>
                  <a:gd name="T39" fmla="*/ 397 h 1191"/>
                  <a:gd name="T40" fmla="*/ 964 w 1134"/>
                  <a:gd name="T41" fmla="*/ 170 h 1191"/>
                  <a:gd name="T42" fmla="*/ 908 w 1134"/>
                  <a:gd name="T43" fmla="*/ 0 h 1191"/>
                  <a:gd name="T44" fmla="*/ 737 w 1134"/>
                  <a:gd name="T45" fmla="*/ 57 h 1191"/>
                  <a:gd name="T46" fmla="*/ 624 w 1134"/>
                  <a:gd name="T47" fmla="*/ 0 h 1191"/>
                  <a:gd name="T48" fmla="*/ 567 w 1134"/>
                  <a:gd name="T49" fmla="*/ 284 h 1191"/>
                  <a:gd name="T50" fmla="*/ 454 w 1134"/>
                  <a:gd name="T51" fmla="*/ 397 h 1191"/>
                  <a:gd name="T52" fmla="*/ 397 w 1134"/>
                  <a:gd name="T53" fmla="*/ 454 h 1191"/>
                  <a:gd name="T54" fmla="*/ 284 w 1134"/>
                  <a:gd name="T55" fmla="*/ 510 h 1191"/>
                  <a:gd name="T56" fmla="*/ 227 w 1134"/>
                  <a:gd name="T57" fmla="*/ 567 h 1191"/>
                  <a:gd name="T58" fmla="*/ 170 w 1134"/>
                  <a:gd name="T59" fmla="*/ 624 h 1191"/>
                  <a:gd name="T60" fmla="*/ 341 w 1134"/>
                  <a:gd name="T61" fmla="*/ 454 h 1191"/>
                  <a:gd name="T62" fmla="*/ 227 w 1134"/>
                  <a:gd name="T63" fmla="*/ 227 h 1191"/>
                  <a:gd name="T64" fmla="*/ 170 w 1134"/>
                  <a:gd name="T65" fmla="*/ 34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1191">
                    <a:moveTo>
                      <a:pt x="170" y="227"/>
                    </a:moveTo>
                    <a:lnTo>
                      <a:pt x="114" y="227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114" y="510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284" y="1134"/>
                    </a:lnTo>
                    <a:lnTo>
                      <a:pt x="284" y="1077"/>
                    </a:lnTo>
                    <a:lnTo>
                      <a:pt x="341" y="1077"/>
                    </a:lnTo>
                    <a:lnTo>
                      <a:pt x="341" y="1021"/>
                    </a:lnTo>
                    <a:lnTo>
                      <a:pt x="511" y="1021"/>
                    </a:lnTo>
                    <a:lnTo>
                      <a:pt x="511" y="964"/>
                    </a:lnTo>
                    <a:lnTo>
                      <a:pt x="624" y="964"/>
                    </a:lnTo>
                    <a:lnTo>
                      <a:pt x="624" y="1134"/>
                    </a:lnTo>
                    <a:lnTo>
                      <a:pt x="737" y="1134"/>
                    </a:lnTo>
                    <a:lnTo>
                      <a:pt x="737" y="1191"/>
                    </a:lnTo>
                    <a:lnTo>
                      <a:pt x="1021" y="1191"/>
                    </a:lnTo>
                    <a:lnTo>
                      <a:pt x="1021" y="851"/>
                    </a:lnTo>
                    <a:lnTo>
                      <a:pt x="964" y="851"/>
                    </a:lnTo>
                    <a:lnTo>
                      <a:pt x="964" y="737"/>
                    </a:lnTo>
                    <a:lnTo>
                      <a:pt x="908" y="737"/>
                    </a:lnTo>
                    <a:lnTo>
                      <a:pt x="908" y="680"/>
                    </a:lnTo>
                    <a:lnTo>
                      <a:pt x="964" y="680"/>
                    </a:lnTo>
                    <a:lnTo>
                      <a:pt x="964" y="624"/>
                    </a:lnTo>
                    <a:lnTo>
                      <a:pt x="1134" y="624"/>
                    </a:lnTo>
                    <a:lnTo>
                      <a:pt x="1134" y="510"/>
                    </a:lnTo>
                    <a:lnTo>
                      <a:pt x="1078" y="510"/>
                    </a:lnTo>
                    <a:lnTo>
                      <a:pt x="1078" y="397"/>
                    </a:lnTo>
                    <a:lnTo>
                      <a:pt x="1021" y="397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0"/>
                    </a:lnTo>
                    <a:lnTo>
                      <a:pt x="908" y="0"/>
                    </a:lnTo>
                    <a:lnTo>
                      <a:pt x="908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624" y="0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70" y="624"/>
                    </a:lnTo>
                    <a:lnTo>
                      <a:pt x="170" y="454"/>
                    </a:lnTo>
                    <a:lnTo>
                      <a:pt x="341" y="454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3692" y="1096"/>
                <a:ext cx="397" cy="340"/>
              </a:xfrm>
              <a:custGeom>
                <a:avLst/>
                <a:gdLst>
                  <a:gd name="T0" fmla="*/ 0 w 397"/>
                  <a:gd name="T1" fmla="*/ 0 h 340"/>
                  <a:gd name="T2" fmla="*/ 0 w 397"/>
                  <a:gd name="T3" fmla="*/ 170 h 340"/>
                  <a:gd name="T4" fmla="*/ 56 w 397"/>
                  <a:gd name="T5" fmla="*/ 170 h 340"/>
                  <a:gd name="T6" fmla="*/ 56 w 397"/>
                  <a:gd name="T7" fmla="*/ 340 h 340"/>
                  <a:gd name="T8" fmla="*/ 340 w 397"/>
                  <a:gd name="T9" fmla="*/ 340 h 340"/>
                  <a:gd name="T10" fmla="*/ 340 w 397"/>
                  <a:gd name="T11" fmla="*/ 284 h 340"/>
                  <a:gd name="T12" fmla="*/ 397 w 397"/>
                  <a:gd name="T13" fmla="*/ 284 h 340"/>
                  <a:gd name="T14" fmla="*/ 397 w 397"/>
                  <a:gd name="T15" fmla="*/ 227 h 340"/>
                  <a:gd name="T16" fmla="*/ 283 w 397"/>
                  <a:gd name="T17" fmla="*/ 227 h 340"/>
                  <a:gd name="T18" fmla="*/ 283 w 397"/>
                  <a:gd name="T19" fmla="*/ 114 h 340"/>
                  <a:gd name="T20" fmla="*/ 227 w 397"/>
                  <a:gd name="T21" fmla="*/ 114 h 340"/>
                  <a:gd name="T22" fmla="*/ 227 w 397"/>
                  <a:gd name="T23" fmla="*/ 57 h 340"/>
                  <a:gd name="T24" fmla="*/ 170 w 397"/>
                  <a:gd name="T25" fmla="*/ 57 h 340"/>
                  <a:gd name="T26" fmla="*/ 170 w 397"/>
                  <a:gd name="T27" fmla="*/ 0 h 340"/>
                  <a:gd name="T28" fmla="*/ 56 w 397"/>
                  <a:gd name="T29" fmla="*/ 0 h 340"/>
                  <a:gd name="T30" fmla="*/ 0 w 397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40">
                    <a:moveTo>
                      <a:pt x="0" y="0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283" y="22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3975" y="1493"/>
                <a:ext cx="114" cy="57"/>
              </a:xfrm>
              <a:custGeom>
                <a:avLst/>
                <a:gdLst>
                  <a:gd name="T0" fmla="*/ 0 w 114"/>
                  <a:gd name="T1" fmla="*/ 0 h 57"/>
                  <a:gd name="T2" fmla="*/ 0 w 114"/>
                  <a:gd name="T3" fmla="*/ 57 h 57"/>
                  <a:gd name="T4" fmla="*/ 114 w 114"/>
                  <a:gd name="T5" fmla="*/ 57 h 57"/>
                  <a:gd name="T6" fmla="*/ 114 w 114"/>
                  <a:gd name="T7" fmla="*/ 0 h 57"/>
                  <a:gd name="T8" fmla="*/ 0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0" y="0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4032" y="813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3578" y="1266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0 w 114"/>
                  <a:gd name="T3" fmla="*/ 0 h 114"/>
                  <a:gd name="T4" fmla="*/ 0 w 114"/>
                  <a:gd name="T5" fmla="*/ 114 h 114"/>
                  <a:gd name="T6" fmla="*/ 114 w 114"/>
                  <a:gd name="T7" fmla="*/ 114 h 114"/>
                  <a:gd name="T8" fmla="*/ 114 w 114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4429" y="1550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170 h 170"/>
                  <a:gd name="T4" fmla="*/ 113 w 113"/>
                  <a:gd name="T5" fmla="*/ 170 h 170"/>
                  <a:gd name="T6" fmla="*/ 113 w 113"/>
                  <a:gd name="T7" fmla="*/ 0 h 170"/>
                  <a:gd name="T8" fmla="*/ 0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4826" y="1720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113 w 113"/>
                  <a:gd name="T3" fmla="*/ 170 h 170"/>
                  <a:gd name="T4" fmla="*/ 0 w 113"/>
                  <a:gd name="T5" fmla="*/ 170 h 170"/>
                  <a:gd name="T6" fmla="*/ 0 w 113"/>
                  <a:gd name="T7" fmla="*/ 113 h 170"/>
                  <a:gd name="T8" fmla="*/ 57 w 113"/>
                  <a:gd name="T9" fmla="*/ 113 h 170"/>
                  <a:gd name="T10" fmla="*/ 57 w 113"/>
                  <a:gd name="T11" fmla="*/ 0 h 170"/>
                  <a:gd name="T12" fmla="*/ 113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113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4259" y="1777"/>
                <a:ext cx="227" cy="340"/>
              </a:xfrm>
              <a:custGeom>
                <a:avLst/>
                <a:gdLst>
                  <a:gd name="T0" fmla="*/ 227 w 227"/>
                  <a:gd name="T1" fmla="*/ 0 h 340"/>
                  <a:gd name="T2" fmla="*/ 227 w 227"/>
                  <a:gd name="T3" fmla="*/ 226 h 340"/>
                  <a:gd name="T4" fmla="*/ 113 w 227"/>
                  <a:gd name="T5" fmla="*/ 226 h 340"/>
                  <a:gd name="T6" fmla="*/ 113 w 227"/>
                  <a:gd name="T7" fmla="*/ 340 h 340"/>
                  <a:gd name="T8" fmla="*/ 0 w 227"/>
                  <a:gd name="T9" fmla="*/ 340 h 340"/>
                  <a:gd name="T10" fmla="*/ 0 w 227"/>
                  <a:gd name="T11" fmla="*/ 226 h 340"/>
                  <a:gd name="T12" fmla="*/ 57 w 227"/>
                  <a:gd name="T13" fmla="*/ 226 h 340"/>
                  <a:gd name="T14" fmla="*/ 57 w 227"/>
                  <a:gd name="T15" fmla="*/ 170 h 340"/>
                  <a:gd name="T16" fmla="*/ 113 w 227"/>
                  <a:gd name="T17" fmla="*/ 170 h 340"/>
                  <a:gd name="T18" fmla="*/ 113 w 227"/>
                  <a:gd name="T19" fmla="*/ 0 h 340"/>
                  <a:gd name="T20" fmla="*/ 227 w 227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227" y="0"/>
                    </a:move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4316" y="926"/>
                <a:ext cx="510" cy="340"/>
              </a:xfrm>
              <a:custGeom>
                <a:avLst/>
                <a:gdLst>
                  <a:gd name="T0" fmla="*/ 0 w 510"/>
                  <a:gd name="T1" fmla="*/ 57 h 340"/>
                  <a:gd name="T2" fmla="*/ 0 w 510"/>
                  <a:gd name="T3" fmla="*/ 170 h 340"/>
                  <a:gd name="T4" fmla="*/ 0 w 510"/>
                  <a:gd name="T5" fmla="*/ 227 h 340"/>
                  <a:gd name="T6" fmla="*/ 226 w 510"/>
                  <a:gd name="T7" fmla="*/ 227 h 340"/>
                  <a:gd name="T8" fmla="*/ 226 w 510"/>
                  <a:gd name="T9" fmla="*/ 284 h 340"/>
                  <a:gd name="T10" fmla="*/ 283 w 510"/>
                  <a:gd name="T11" fmla="*/ 284 h 340"/>
                  <a:gd name="T12" fmla="*/ 283 w 510"/>
                  <a:gd name="T13" fmla="*/ 340 h 340"/>
                  <a:gd name="T14" fmla="*/ 396 w 510"/>
                  <a:gd name="T15" fmla="*/ 340 h 340"/>
                  <a:gd name="T16" fmla="*/ 396 w 510"/>
                  <a:gd name="T17" fmla="*/ 284 h 340"/>
                  <a:gd name="T18" fmla="*/ 453 w 510"/>
                  <a:gd name="T19" fmla="*/ 284 h 340"/>
                  <a:gd name="T20" fmla="*/ 453 w 510"/>
                  <a:gd name="T21" fmla="*/ 227 h 340"/>
                  <a:gd name="T22" fmla="*/ 510 w 510"/>
                  <a:gd name="T23" fmla="*/ 227 h 340"/>
                  <a:gd name="T24" fmla="*/ 510 w 510"/>
                  <a:gd name="T25" fmla="*/ 57 h 340"/>
                  <a:gd name="T26" fmla="*/ 396 w 510"/>
                  <a:gd name="T27" fmla="*/ 57 h 340"/>
                  <a:gd name="T28" fmla="*/ 396 w 510"/>
                  <a:gd name="T29" fmla="*/ 0 h 340"/>
                  <a:gd name="T30" fmla="*/ 170 w 510"/>
                  <a:gd name="T31" fmla="*/ 0 h 340"/>
                  <a:gd name="T32" fmla="*/ 170 w 510"/>
                  <a:gd name="T33" fmla="*/ 57 h 340"/>
                  <a:gd name="T34" fmla="*/ 0 w 510"/>
                  <a:gd name="T35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0" h="340">
                    <a:moveTo>
                      <a:pt x="0" y="57"/>
                    </a:moveTo>
                    <a:lnTo>
                      <a:pt x="0" y="170"/>
                    </a:lnTo>
                    <a:lnTo>
                      <a:pt x="0" y="227"/>
                    </a:lnTo>
                    <a:lnTo>
                      <a:pt x="226" y="227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96" y="340"/>
                    </a:lnTo>
                    <a:lnTo>
                      <a:pt x="396" y="284"/>
                    </a:lnTo>
                    <a:lnTo>
                      <a:pt x="453" y="284"/>
                    </a:lnTo>
                    <a:lnTo>
                      <a:pt x="453" y="227"/>
                    </a:lnTo>
                    <a:lnTo>
                      <a:pt x="510" y="227"/>
                    </a:lnTo>
                    <a:lnTo>
                      <a:pt x="510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4883" y="1039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0 w 170"/>
                  <a:gd name="T3" fmla="*/ 114 h 114"/>
                  <a:gd name="T4" fmla="*/ 170 w 170"/>
                  <a:gd name="T5" fmla="*/ 114 h 114"/>
                  <a:gd name="T6" fmla="*/ 170 w 170"/>
                  <a:gd name="T7" fmla="*/ 0 h 114"/>
                  <a:gd name="T8" fmla="*/ 56 w 170"/>
                  <a:gd name="T9" fmla="*/ 0 h 114"/>
                  <a:gd name="T10" fmla="*/ 56 w 170"/>
                  <a:gd name="T11" fmla="*/ 57 h 114"/>
                  <a:gd name="T12" fmla="*/ 0 w 170"/>
                  <a:gd name="T1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2" name="Freeform 958"/>
              <p:cNvSpPr>
                <a:spLocks/>
              </p:cNvSpPr>
              <p:nvPr/>
            </p:nvSpPr>
            <p:spPr bwMode="auto">
              <a:xfrm>
                <a:off x="5166" y="189"/>
                <a:ext cx="1588" cy="1077"/>
              </a:xfrm>
              <a:custGeom>
                <a:avLst/>
                <a:gdLst>
                  <a:gd name="T0" fmla="*/ 1588 w 1588"/>
                  <a:gd name="T1" fmla="*/ 113 h 1077"/>
                  <a:gd name="T2" fmla="*/ 1531 w 1588"/>
                  <a:gd name="T3" fmla="*/ 227 h 1077"/>
                  <a:gd name="T4" fmla="*/ 1474 w 1588"/>
                  <a:gd name="T5" fmla="*/ 454 h 1077"/>
                  <a:gd name="T6" fmla="*/ 1361 w 1588"/>
                  <a:gd name="T7" fmla="*/ 510 h 1077"/>
                  <a:gd name="T8" fmla="*/ 1191 w 1588"/>
                  <a:gd name="T9" fmla="*/ 567 h 1077"/>
                  <a:gd name="T10" fmla="*/ 1021 w 1588"/>
                  <a:gd name="T11" fmla="*/ 510 h 1077"/>
                  <a:gd name="T12" fmla="*/ 964 w 1588"/>
                  <a:gd name="T13" fmla="*/ 624 h 1077"/>
                  <a:gd name="T14" fmla="*/ 851 w 1588"/>
                  <a:gd name="T15" fmla="*/ 567 h 1077"/>
                  <a:gd name="T16" fmla="*/ 794 w 1588"/>
                  <a:gd name="T17" fmla="*/ 624 h 1077"/>
                  <a:gd name="T18" fmla="*/ 737 w 1588"/>
                  <a:gd name="T19" fmla="*/ 737 h 1077"/>
                  <a:gd name="T20" fmla="*/ 624 w 1588"/>
                  <a:gd name="T21" fmla="*/ 794 h 1077"/>
                  <a:gd name="T22" fmla="*/ 510 w 1588"/>
                  <a:gd name="T23" fmla="*/ 850 h 1077"/>
                  <a:gd name="T24" fmla="*/ 454 w 1588"/>
                  <a:gd name="T25" fmla="*/ 907 h 1077"/>
                  <a:gd name="T26" fmla="*/ 340 w 1588"/>
                  <a:gd name="T27" fmla="*/ 964 h 1077"/>
                  <a:gd name="T28" fmla="*/ 284 w 1588"/>
                  <a:gd name="T29" fmla="*/ 1077 h 1077"/>
                  <a:gd name="T30" fmla="*/ 57 w 1588"/>
                  <a:gd name="T31" fmla="*/ 1021 h 1077"/>
                  <a:gd name="T32" fmla="*/ 0 w 1588"/>
                  <a:gd name="T33" fmla="*/ 850 h 1077"/>
                  <a:gd name="T34" fmla="*/ 57 w 1588"/>
                  <a:gd name="T35" fmla="*/ 794 h 1077"/>
                  <a:gd name="T36" fmla="*/ 284 w 1588"/>
                  <a:gd name="T37" fmla="*/ 737 h 1077"/>
                  <a:gd name="T38" fmla="*/ 227 w 1588"/>
                  <a:gd name="T39" fmla="*/ 624 h 1077"/>
                  <a:gd name="T40" fmla="*/ 113 w 1588"/>
                  <a:gd name="T41" fmla="*/ 567 h 1077"/>
                  <a:gd name="T42" fmla="*/ 170 w 1588"/>
                  <a:gd name="T43" fmla="*/ 510 h 1077"/>
                  <a:gd name="T44" fmla="*/ 227 w 1588"/>
                  <a:gd name="T45" fmla="*/ 397 h 1077"/>
                  <a:gd name="T46" fmla="*/ 284 w 1588"/>
                  <a:gd name="T47" fmla="*/ 454 h 1077"/>
                  <a:gd name="T48" fmla="*/ 340 w 1588"/>
                  <a:gd name="T49" fmla="*/ 510 h 1077"/>
                  <a:gd name="T50" fmla="*/ 397 w 1588"/>
                  <a:gd name="T51" fmla="*/ 454 h 1077"/>
                  <a:gd name="T52" fmla="*/ 624 w 1588"/>
                  <a:gd name="T53" fmla="*/ 397 h 1077"/>
                  <a:gd name="T54" fmla="*/ 794 w 1588"/>
                  <a:gd name="T55" fmla="*/ 340 h 1077"/>
                  <a:gd name="T56" fmla="*/ 851 w 1588"/>
                  <a:gd name="T57" fmla="*/ 283 h 1077"/>
                  <a:gd name="T58" fmla="*/ 907 w 1588"/>
                  <a:gd name="T59" fmla="*/ 227 h 1077"/>
                  <a:gd name="T60" fmla="*/ 964 w 1588"/>
                  <a:gd name="T61" fmla="*/ 170 h 1077"/>
                  <a:gd name="T62" fmla="*/ 1361 w 1588"/>
                  <a:gd name="T63" fmla="*/ 113 h 1077"/>
                  <a:gd name="T64" fmla="*/ 1418 w 1588"/>
                  <a:gd name="T65" fmla="*/ 57 h 1077"/>
                  <a:gd name="T66" fmla="*/ 1531 w 1588"/>
                  <a:gd name="T67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88" h="1077">
                    <a:moveTo>
                      <a:pt x="1588" y="0"/>
                    </a:moveTo>
                    <a:lnTo>
                      <a:pt x="1588" y="113"/>
                    </a:lnTo>
                    <a:lnTo>
                      <a:pt x="1531" y="113"/>
                    </a:lnTo>
                    <a:lnTo>
                      <a:pt x="1531" y="227"/>
                    </a:lnTo>
                    <a:lnTo>
                      <a:pt x="1474" y="227"/>
                    </a:lnTo>
                    <a:lnTo>
                      <a:pt x="1474" y="454"/>
                    </a:lnTo>
                    <a:lnTo>
                      <a:pt x="1361" y="454"/>
                    </a:lnTo>
                    <a:lnTo>
                      <a:pt x="1361" y="510"/>
                    </a:lnTo>
                    <a:lnTo>
                      <a:pt x="1191" y="510"/>
                    </a:lnTo>
                    <a:lnTo>
                      <a:pt x="1191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624"/>
                    </a:lnTo>
                    <a:lnTo>
                      <a:pt x="851" y="624"/>
                    </a:lnTo>
                    <a:lnTo>
                      <a:pt x="851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737" y="624"/>
                    </a:lnTo>
                    <a:lnTo>
                      <a:pt x="737" y="737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10" y="794"/>
                    </a:lnTo>
                    <a:lnTo>
                      <a:pt x="510" y="850"/>
                    </a:lnTo>
                    <a:lnTo>
                      <a:pt x="454" y="850"/>
                    </a:lnTo>
                    <a:lnTo>
                      <a:pt x="454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284" y="964"/>
                    </a:lnTo>
                    <a:lnTo>
                      <a:pt x="284" y="1077"/>
                    </a:lnTo>
                    <a:lnTo>
                      <a:pt x="57" y="1077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851" y="340"/>
                    </a:lnTo>
                    <a:lnTo>
                      <a:pt x="851" y="283"/>
                    </a:lnTo>
                    <a:lnTo>
                      <a:pt x="907" y="283"/>
                    </a:lnTo>
                    <a:lnTo>
                      <a:pt x="907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1361" y="170"/>
                    </a:lnTo>
                    <a:lnTo>
                      <a:pt x="1361" y="113"/>
                    </a:lnTo>
                    <a:lnTo>
                      <a:pt x="1418" y="113"/>
                    </a:lnTo>
                    <a:lnTo>
                      <a:pt x="1418" y="57"/>
                    </a:lnTo>
                    <a:lnTo>
                      <a:pt x="1531" y="57"/>
                    </a:lnTo>
                    <a:lnTo>
                      <a:pt x="1531" y="0"/>
                    </a:lnTo>
                    <a:lnTo>
                      <a:pt x="158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5676" y="189"/>
                <a:ext cx="1361" cy="1588"/>
              </a:xfrm>
              <a:custGeom>
                <a:avLst/>
                <a:gdLst>
                  <a:gd name="T0" fmla="*/ 1248 w 1361"/>
                  <a:gd name="T1" fmla="*/ 0 h 1588"/>
                  <a:gd name="T2" fmla="*/ 1304 w 1361"/>
                  <a:gd name="T3" fmla="*/ 113 h 1588"/>
                  <a:gd name="T4" fmla="*/ 1248 w 1361"/>
                  <a:gd name="T5" fmla="*/ 170 h 1588"/>
                  <a:gd name="T6" fmla="*/ 1191 w 1361"/>
                  <a:gd name="T7" fmla="*/ 227 h 1588"/>
                  <a:gd name="T8" fmla="*/ 1304 w 1361"/>
                  <a:gd name="T9" fmla="*/ 283 h 1588"/>
                  <a:gd name="T10" fmla="*/ 1361 w 1361"/>
                  <a:gd name="T11" fmla="*/ 340 h 1588"/>
                  <a:gd name="T12" fmla="*/ 1304 w 1361"/>
                  <a:gd name="T13" fmla="*/ 397 h 1588"/>
                  <a:gd name="T14" fmla="*/ 1248 w 1361"/>
                  <a:gd name="T15" fmla="*/ 624 h 1588"/>
                  <a:gd name="T16" fmla="*/ 1191 w 1361"/>
                  <a:gd name="T17" fmla="*/ 794 h 1588"/>
                  <a:gd name="T18" fmla="*/ 1248 w 1361"/>
                  <a:gd name="T19" fmla="*/ 850 h 1588"/>
                  <a:gd name="T20" fmla="*/ 1191 w 1361"/>
                  <a:gd name="T21" fmla="*/ 1134 h 1588"/>
                  <a:gd name="T22" fmla="*/ 1134 w 1361"/>
                  <a:gd name="T23" fmla="*/ 1191 h 1588"/>
                  <a:gd name="T24" fmla="*/ 1191 w 1361"/>
                  <a:gd name="T25" fmla="*/ 1247 h 1588"/>
                  <a:gd name="T26" fmla="*/ 1078 w 1361"/>
                  <a:gd name="T27" fmla="*/ 1361 h 1588"/>
                  <a:gd name="T28" fmla="*/ 1021 w 1361"/>
                  <a:gd name="T29" fmla="*/ 1247 h 1588"/>
                  <a:gd name="T30" fmla="*/ 851 w 1361"/>
                  <a:gd name="T31" fmla="*/ 1134 h 1588"/>
                  <a:gd name="T32" fmla="*/ 794 w 1361"/>
                  <a:gd name="T33" fmla="*/ 1191 h 1588"/>
                  <a:gd name="T34" fmla="*/ 681 w 1361"/>
                  <a:gd name="T35" fmla="*/ 1247 h 1588"/>
                  <a:gd name="T36" fmla="*/ 964 w 1361"/>
                  <a:gd name="T37" fmla="*/ 1077 h 1588"/>
                  <a:gd name="T38" fmla="*/ 908 w 1361"/>
                  <a:gd name="T39" fmla="*/ 964 h 1588"/>
                  <a:gd name="T40" fmla="*/ 794 w 1361"/>
                  <a:gd name="T41" fmla="*/ 907 h 1588"/>
                  <a:gd name="T42" fmla="*/ 681 w 1361"/>
                  <a:gd name="T43" fmla="*/ 964 h 1588"/>
                  <a:gd name="T44" fmla="*/ 567 w 1361"/>
                  <a:gd name="T45" fmla="*/ 1021 h 1588"/>
                  <a:gd name="T46" fmla="*/ 511 w 1361"/>
                  <a:gd name="T47" fmla="*/ 1077 h 1588"/>
                  <a:gd name="T48" fmla="*/ 454 w 1361"/>
                  <a:gd name="T49" fmla="*/ 1304 h 1588"/>
                  <a:gd name="T50" fmla="*/ 397 w 1361"/>
                  <a:gd name="T51" fmla="*/ 1361 h 1588"/>
                  <a:gd name="T52" fmla="*/ 341 w 1361"/>
                  <a:gd name="T53" fmla="*/ 1531 h 1588"/>
                  <a:gd name="T54" fmla="*/ 227 w 1361"/>
                  <a:gd name="T55" fmla="*/ 1588 h 1588"/>
                  <a:gd name="T56" fmla="*/ 170 w 1361"/>
                  <a:gd name="T57" fmla="*/ 1531 h 1588"/>
                  <a:gd name="T58" fmla="*/ 284 w 1361"/>
                  <a:gd name="T59" fmla="*/ 1417 h 1588"/>
                  <a:gd name="T60" fmla="*/ 170 w 1361"/>
                  <a:gd name="T61" fmla="*/ 1304 h 1588"/>
                  <a:gd name="T62" fmla="*/ 284 w 1361"/>
                  <a:gd name="T63" fmla="*/ 1247 h 1588"/>
                  <a:gd name="T64" fmla="*/ 227 w 1361"/>
                  <a:gd name="T65" fmla="*/ 1021 h 1588"/>
                  <a:gd name="T66" fmla="*/ 170 w 1361"/>
                  <a:gd name="T67" fmla="*/ 907 h 1588"/>
                  <a:gd name="T68" fmla="*/ 57 w 1361"/>
                  <a:gd name="T69" fmla="*/ 964 h 1588"/>
                  <a:gd name="T70" fmla="*/ 0 w 1361"/>
                  <a:gd name="T71" fmla="*/ 907 h 1588"/>
                  <a:gd name="T72" fmla="*/ 114 w 1361"/>
                  <a:gd name="T73" fmla="*/ 794 h 1588"/>
                  <a:gd name="T74" fmla="*/ 227 w 1361"/>
                  <a:gd name="T75" fmla="*/ 737 h 1588"/>
                  <a:gd name="T76" fmla="*/ 284 w 1361"/>
                  <a:gd name="T77" fmla="*/ 624 h 1588"/>
                  <a:gd name="T78" fmla="*/ 341 w 1361"/>
                  <a:gd name="T79" fmla="*/ 567 h 1588"/>
                  <a:gd name="T80" fmla="*/ 454 w 1361"/>
                  <a:gd name="T81" fmla="*/ 624 h 1588"/>
                  <a:gd name="T82" fmla="*/ 511 w 1361"/>
                  <a:gd name="T83" fmla="*/ 510 h 1588"/>
                  <a:gd name="T84" fmla="*/ 681 w 1361"/>
                  <a:gd name="T85" fmla="*/ 567 h 1588"/>
                  <a:gd name="T86" fmla="*/ 851 w 1361"/>
                  <a:gd name="T87" fmla="*/ 510 h 1588"/>
                  <a:gd name="T88" fmla="*/ 964 w 1361"/>
                  <a:gd name="T89" fmla="*/ 454 h 1588"/>
                  <a:gd name="T90" fmla="*/ 1021 w 1361"/>
                  <a:gd name="T91" fmla="*/ 227 h 1588"/>
                  <a:gd name="T92" fmla="*/ 1078 w 1361"/>
                  <a:gd name="T93" fmla="*/ 113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61" h="1588">
                    <a:moveTo>
                      <a:pt x="1078" y="0"/>
                    </a:moveTo>
                    <a:lnTo>
                      <a:pt x="1248" y="0"/>
                    </a:lnTo>
                    <a:lnTo>
                      <a:pt x="1248" y="113"/>
                    </a:lnTo>
                    <a:lnTo>
                      <a:pt x="1304" y="113"/>
                    </a:lnTo>
                    <a:lnTo>
                      <a:pt x="1304" y="170"/>
                    </a:lnTo>
                    <a:lnTo>
                      <a:pt x="1248" y="170"/>
                    </a:lnTo>
                    <a:lnTo>
                      <a:pt x="1248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1304" y="283"/>
                    </a:lnTo>
                    <a:lnTo>
                      <a:pt x="1304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304" y="397"/>
                    </a:lnTo>
                    <a:lnTo>
                      <a:pt x="1304" y="624"/>
                    </a:lnTo>
                    <a:lnTo>
                      <a:pt x="1248" y="624"/>
                    </a:lnTo>
                    <a:lnTo>
                      <a:pt x="1248" y="794"/>
                    </a:lnTo>
                    <a:lnTo>
                      <a:pt x="1191" y="794"/>
                    </a:lnTo>
                    <a:lnTo>
                      <a:pt x="1191" y="850"/>
                    </a:lnTo>
                    <a:lnTo>
                      <a:pt x="1248" y="850"/>
                    </a:lnTo>
                    <a:lnTo>
                      <a:pt x="1248" y="1134"/>
                    </a:lnTo>
                    <a:lnTo>
                      <a:pt x="1191" y="1134"/>
                    </a:lnTo>
                    <a:lnTo>
                      <a:pt x="1191" y="1191"/>
                    </a:lnTo>
                    <a:lnTo>
                      <a:pt x="1134" y="1191"/>
                    </a:lnTo>
                    <a:lnTo>
                      <a:pt x="1134" y="1247"/>
                    </a:lnTo>
                    <a:lnTo>
                      <a:pt x="1191" y="1247"/>
                    </a:lnTo>
                    <a:lnTo>
                      <a:pt x="1191" y="1361"/>
                    </a:lnTo>
                    <a:lnTo>
                      <a:pt x="1078" y="1361"/>
                    </a:lnTo>
                    <a:lnTo>
                      <a:pt x="1078" y="1247"/>
                    </a:lnTo>
                    <a:lnTo>
                      <a:pt x="1021" y="1247"/>
                    </a:lnTo>
                    <a:lnTo>
                      <a:pt x="1021" y="1134"/>
                    </a:lnTo>
                    <a:lnTo>
                      <a:pt x="851" y="1134"/>
                    </a:lnTo>
                    <a:lnTo>
                      <a:pt x="851" y="1191"/>
                    </a:lnTo>
                    <a:lnTo>
                      <a:pt x="794" y="1191"/>
                    </a:lnTo>
                    <a:lnTo>
                      <a:pt x="794" y="1247"/>
                    </a:lnTo>
                    <a:lnTo>
                      <a:pt x="681" y="1247"/>
                    </a:lnTo>
                    <a:lnTo>
                      <a:pt x="681" y="1077"/>
                    </a:lnTo>
                    <a:lnTo>
                      <a:pt x="964" y="1077"/>
                    </a:lnTo>
                    <a:lnTo>
                      <a:pt x="964" y="964"/>
                    </a:lnTo>
                    <a:lnTo>
                      <a:pt x="908" y="964"/>
                    </a:lnTo>
                    <a:lnTo>
                      <a:pt x="908" y="907"/>
                    </a:lnTo>
                    <a:lnTo>
                      <a:pt x="794" y="907"/>
                    </a:lnTo>
                    <a:lnTo>
                      <a:pt x="794" y="964"/>
                    </a:lnTo>
                    <a:lnTo>
                      <a:pt x="681" y="964"/>
                    </a:lnTo>
                    <a:lnTo>
                      <a:pt x="681" y="1021"/>
                    </a:lnTo>
                    <a:lnTo>
                      <a:pt x="567" y="1021"/>
                    </a:lnTo>
                    <a:lnTo>
                      <a:pt x="567" y="1077"/>
                    </a:lnTo>
                    <a:lnTo>
                      <a:pt x="511" y="1077"/>
                    </a:lnTo>
                    <a:lnTo>
                      <a:pt x="511" y="1304"/>
                    </a:lnTo>
                    <a:lnTo>
                      <a:pt x="454" y="1304"/>
                    </a:lnTo>
                    <a:lnTo>
                      <a:pt x="454" y="1361"/>
                    </a:lnTo>
                    <a:lnTo>
                      <a:pt x="397" y="1361"/>
                    </a:lnTo>
                    <a:lnTo>
                      <a:pt x="397" y="1531"/>
                    </a:lnTo>
                    <a:lnTo>
                      <a:pt x="341" y="1531"/>
                    </a:lnTo>
                    <a:lnTo>
                      <a:pt x="341" y="1588"/>
                    </a:lnTo>
                    <a:lnTo>
                      <a:pt x="227" y="1588"/>
                    </a:lnTo>
                    <a:lnTo>
                      <a:pt x="227" y="1531"/>
                    </a:lnTo>
                    <a:lnTo>
                      <a:pt x="170" y="1531"/>
                    </a:lnTo>
                    <a:lnTo>
                      <a:pt x="170" y="1417"/>
                    </a:lnTo>
                    <a:lnTo>
                      <a:pt x="284" y="1417"/>
                    </a:lnTo>
                    <a:lnTo>
                      <a:pt x="284" y="1304"/>
                    </a:lnTo>
                    <a:lnTo>
                      <a:pt x="170" y="1304"/>
                    </a:lnTo>
                    <a:lnTo>
                      <a:pt x="170" y="1247"/>
                    </a:lnTo>
                    <a:lnTo>
                      <a:pt x="284" y="1247"/>
                    </a:lnTo>
                    <a:lnTo>
                      <a:pt x="284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510"/>
                    </a:lnTo>
                    <a:lnTo>
                      <a:pt x="511" y="510"/>
                    </a:lnTo>
                    <a:lnTo>
                      <a:pt x="511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851" y="510"/>
                    </a:lnTo>
                    <a:lnTo>
                      <a:pt x="851" y="454"/>
                    </a:lnTo>
                    <a:lnTo>
                      <a:pt x="964" y="454"/>
                    </a:lnTo>
                    <a:lnTo>
                      <a:pt x="964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1078" y="113"/>
                    </a:lnTo>
                    <a:lnTo>
                      <a:pt x="107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89" name="グループ化 188"/>
            <p:cNvGrpSpPr/>
            <p:nvPr/>
          </p:nvGrpSpPr>
          <p:grpSpPr>
            <a:xfrm>
              <a:off x="1522527" y="888305"/>
              <a:ext cx="9980157" cy="7689652"/>
              <a:chOff x="1522527" y="888305"/>
              <a:chExt cx="9980157" cy="7689652"/>
            </a:xfrm>
          </p:grpSpPr>
          <p:grpSp>
            <p:nvGrpSpPr>
              <p:cNvPr id="190" name="グループ化 189"/>
              <p:cNvGrpSpPr/>
              <p:nvPr/>
            </p:nvGrpSpPr>
            <p:grpSpPr>
              <a:xfrm>
                <a:off x="1720850" y="974725"/>
                <a:ext cx="9575800" cy="7515225"/>
                <a:chOff x="1720850" y="974725"/>
                <a:chExt cx="9575800" cy="7515225"/>
              </a:xfrm>
            </p:grpSpPr>
            <p:grpSp>
              <p:nvGrpSpPr>
                <p:cNvPr id="210" name="Group 758"/>
                <p:cNvGrpSpPr>
                  <a:grpSpLocks/>
                </p:cNvGrpSpPr>
                <p:nvPr/>
              </p:nvGrpSpPr>
              <p:grpSpPr bwMode="auto">
                <a:xfrm>
                  <a:off x="3025775" y="5791200"/>
                  <a:ext cx="530225" cy="133350"/>
                  <a:chOff x="686" y="585"/>
                  <a:chExt cx="334" cy="84"/>
                </a:xfrm>
              </p:grpSpPr>
              <p:sp>
                <p:nvSpPr>
                  <p:cNvPr id="263" name="WordArt 75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585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  <p:sp>
                <p:nvSpPr>
                  <p:cNvPr id="264" name="WordArt 76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586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</p:grpSp>
            <p:grpSp>
              <p:nvGrpSpPr>
                <p:cNvPr id="211" name="Group 761"/>
                <p:cNvGrpSpPr>
                  <a:grpSpLocks/>
                </p:cNvGrpSpPr>
                <p:nvPr/>
              </p:nvGrpSpPr>
              <p:grpSpPr bwMode="auto">
                <a:xfrm>
                  <a:off x="6761163" y="4979988"/>
                  <a:ext cx="396875" cy="133350"/>
                  <a:chOff x="1366" y="585"/>
                  <a:chExt cx="250" cy="84"/>
                </a:xfrm>
              </p:grpSpPr>
              <p:sp>
                <p:nvSpPr>
                  <p:cNvPr id="261" name="WordArt 76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6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  <p:sp>
                <p:nvSpPr>
                  <p:cNvPr id="262" name="WordArt 76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7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</p:grpSp>
            <p:grpSp>
              <p:nvGrpSpPr>
                <p:cNvPr id="212" name="Group 764"/>
                <p:cNvGrpSpPr>
                  <a:grpSpLocks/>
                </p:cNvGrpSpPr>
                <p:nvPr/>
              </p:nvGrpSpPr>
              <p:grpSpPr bwMode="auto">
                <a:xfrm>
                  <a:off x="3970338" y="5295900"/>
                  <a:ext cx="396875" cy="133350"/>
                  <a:chOff x="1684" y="585"/>
                  <a:chExt cx="250" cy="84"/>
                </a:xfrm>
              </p:grpSpPr>
              <p:sp>
                <p:nvSpPr>
                  <p:cNvPr id="259" name="WordArt 76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260" name="WordArt 76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213" name="Group 767"/>
                <p:cNvGrpSpPr>
                  <a:grpSpLocks/>
                </p:cNvGrpSpPr>
                <p:nvPr/>
              </p:nvGrpSpPr>
              <p:grpSpPr bwMode="auto">
                <a:xfrm>
                  <a:off x="1720850" y="8356600"/>
                  <a:ext cx="530225" cy="133350"/>
                  <a:chOff x="686" y="842"/>
                  <a:chExt cx="334" cy="84"/>
                </a:xfrm>
              </p:grpSpPr>
              <p:sp>
                <p:nvSpPr>
                  <p:cNvPr id="257" name="WordArt 76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84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  <p:sp>
                <p:nvSpPr>
                  <p:cNvPr id="258" name="WordArt 76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84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</p:grpSp>
            <p:grpSp>
              <p:nvGrpSpPr>
                <p:cNvPr id="214" name="Group 770"/>
                <p:cNvGrpSpPr>
                  <a:grpSpLocks/>
                </p:cNvGrpSpPr>
                <p:nvPr/>
              </p:nvGrpSpPr>
              <p:grpSpPr bwMode="auto">
                <a:xfrm>
                  <a:off x="4691063" y="4305300"/>
                  <a:ext cx="396875" cy="133350"/>
                  <a:chOff x="1253" y="842"/>
                  <a:chExt cx="250" cy="84"/>
                </a:xfrm>
              </p:grpSpPr>
              <p:sp>
                <p:nvSpPr>
                  <p:cNvPr id="255" name="WordArt 77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  <p:sp>
                <p:nvSpPr>
                  <p:cNvPr id="256" name="WordArt 77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</p:grpSp>
            <p:grpSp>
              <p:nvGrpSpPr>
                <p:cNvPr id="215" name="Group 773"/>
                <p:cNvGrpSpPr>
                  <a:grpSpLocks/>
                </p:cNvGrpSpPr>
                <p:nvPr/>
              </p:nvGrpSpPr>
              <p:grpSpPr bwMode="auto">
                <a:xfrm>
                  <a:off x="2709863" y="6826250"/>
                  <a:ext cx="396875" cy="133350"/>
                  <a:chOff x="1684" y="842"/>
                  <a:chExt cx="250" cy="84"/>
                </a:xfrm>
              </p:grpSpPr>
              <p:sp>
                <p:nvSpPr>
                  <p:cNvPr id="253" name="WordArt 77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  <p:sp>
                <p:nvSpPr>
                  <p:cNvPr id="254" name="WordArt 77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</p:grpSp>
            <p:grpSp>
              <p:nvGrpSpPr>
                <p:cNvPr id="216" name="Group 776"/>
                <p:cNvGrpSpPr>
                  <a:grpSpLocks/>
                </p:cNvGrpSpPr>
                <p:nvPr/>
              </p:nvGrpSpPr>
              <p:grpSpPr bwMode="auto">
                <a:xfrm>
                  <a:off x="10766425" y="5970588"/>
                  <a:ext cx="530225" cy="133350"/>
                  <a:chOff x="686" y="1152"/>
                  <a:chExt cx="334" cy="84"/>
                </a:xfrm>
              </p:grpSpPr>
              <p:sp>
                <p:nvSpPr>
                  <p:cNvPr id="251" name="WordArt 77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15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  <p:sp>
                <p:nvSpPr>
                  <p:cNvPr id="252" name="WordArt 77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15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</p:grpSp>
            <p:grpSp>
              <p:nvGrpSpPr>
                <p:cNvPr id="217" name="Group 779"/>
                <p:cNvGrpSpPr>
                  <a:grpSpLocks/>
                </p:cNvGrpSpPr>
                <p:nvPr/>
              </p:nvGrpSpPr>
              <p:grpSpPr bwMode="auto">
                <a:xfrm>
                  <a:off x="9145588" y="974725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249" name="WordArt 78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250" name="WordArt 78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  <p:grpSp>
              <p:nvGrpSpPr>
                <p:cNvPr id="218" name="Group 782"/>
                <p:cNvGrpSpPr>
                  <a:grpSpLocks/>
                </p:cNvGrpSpPr>
                <p:nvPr/>
              </p:nvGrpSpPr>
              <p:grpSpPr bwMode="auto">
                <a:xfrm>
                  <a:off x="6040438" y="2009775"/>
                  <a:ext cx="396875" cy="133350"/>
                  <a:chOff x="1684" y="1069"/>
                  <a:chExt cx="250" cy="84"/>
                </a:xfrm>
              </p:grpSpPr>
              <p:sp>
                <p:nvSpPr>
                  <p:cNvPr id="247" name="WordArt 78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  <p:sp>
                <p:nvSpPr>
                  <p:cNvPr id="248" name="WordArt 78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</p:grpSp>
            <p:sp>
              <p:nvSpPr>
                <p:cNvPr id="219" name="WordArt 78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956801" y="1470034"/>
                  <a:ext cx="528638" cy="13176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小豆島町</a:t>
                  </a:r>
                </a:p>
              </p:txBody>
            </p:sp>
            <p:grpSp>
              <p:nvGrpSpPr>
                <p:cNvPr id="220" name="Group 788"/>
                <p:cNvGrpSpPr>
                  <a:grpSpLocks/>
                </p:cNvGrpSpPr>
                <p:nvPr/>
              </p:nvGrpSpPr>
              <p:grpSpPr bwMode="auto">
                <a:xfrm>
                  <a:off x="5591175" y="5970588"/>
                  <a:ext cx="396875" cy="133350"/>
                  <a:chOff x="1253" y="1379"/>
                  <a:chExt cx="250" cy="84"/>
                </a:xfrm>
              </p:grpSpPr>
              <p:sp>
                <p:nvSpPr>
                  <p:cNvPr id="245" name="WordArt 78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  <p:sp>
                <p:nvSpPr>
                  <p:cNvPr id="246" name="WordArt 79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</p:grpSp>
            <p:grpSp>
              <p:nvGrpSpPr>
                <p:cNvPr id="221" name="Group 791"/>
                <p:cNvGrpSpPr>
                  <a:grpSpLocks/>
                </p:cNvGrpSpPr>
                <p:nvPr/>
              </p:nvGrpSpPr>
              <p:grpSpPr bwMode="auto">
                <a:xfrm>
                  <a:off x="7975600" y="5700713"/>
                  <a:ext cx="396875" cy="133350"/>
                  <a:chOff x="1684" y="1379"/>
                  <a:chExt cx="250" cy="84"/>
                </a:xfrm>
              </p:grpSpPr>
              <p:sp>
                <p:nvSpPr>
                  <p:cNvPr id="243" name="WordArt 79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  <p:sp>
                <p:nvSpPr>
                  <p:cNvPr id="244" name="WordArt 79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</p:grpSp>
            <p:grpSp>
              <p:nvGrpSpPr>
                <p:cNvPr id="222" name="Group 794"/>
                <p:cNvGrpSpPr>
                  <a:grpSpLocks/>
                </p:cNvGrpSpPr>
                <p:nvPr/>
              </p:nvGrpSpPr>
              <p:grpSpPr bwMode="auto">
                <a:xfrm>
                  <a:off x="2530475" y="5205413"/>
                  <a:ext cx="530225" cy="133350"/>
                  <a:chOff x="686" y="1719"/>
                  <a:chExt cx="334" cy="84"/>
                </a:xfrm>
              </p:grpSpPr>
              <p:sp>
                <p:nvSpPr>
                  <p:cNvPr id="241" name="WordArt 79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719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  <p:sp>
                <p:nvSpPr>
                  <p:cNvPr id="242" name="WordArt 79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720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</p:grpSp>
            <p:grpSp>
              <p:nvGrpSpPr>
                <p:cNvPr id="223" name="Group 797"/>
                <p:cNvGrpSpPr>
                  <a:grpSpLocks/>
                </p:cNvGrpSpPr>
                <p:nvPr/>
              </p:nvGrpSpPr>
              <p:grpSpPr bwMode="auto">
                <a:xfrm>
                  <a:off x="3656013" y="6330950"/>
                  <a:ext cx="396875" cy="133350"/>
                  <a:chOff x="1253" y="1636"/>
                  <a:chExt cx="250" cy="84"/>
                </a:xfrm>
              </p:grpSpPr>
              <p:sp>
                <p:nvSpPr>
                  <p:cNvPr id="239" name="WordArt 79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636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  <p:sp>
                <p:nvSpPr>
                  <p:cNvPr id="240" name="WordArt 79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637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</p:grpSp>
            <p:grpSp>
              <p:nvGrpSpPr>
                <p:cNvPr id="224" name="Group 800"/>
                <p:cNvGrpSpPr>
                  <a:grpSpLocks/>
                </p:cNvGrpSpPr>
                <p:nvPr/>
              </p:nvGrpSpPr>
              <p:grpSpPr bwMode="auto">
                <a:xfrm>
                  <a:off x="3656013" y="4395788"/>
                  <a:ext cx="530225" cy="133350"/>
                  <a:chOff x="686" y="1863"/>
                  <a:chExt cx="334" cy="84"/>
                </a:xfrm>
              </p:grpSpPr>
              <p:sp>
                <p:nvSpPr>
                  <p:cNvPr id="237" name="WordArt 80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86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  <p:sp>
                <p:nvSpPr>
                  <p:cNvPr id="238" name="WordArt 80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86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</p:grpSp>
            <p:grpSp>
              <p:nvGrpSpPr>
                <p:cNvPr id="225" name="Group 803"/>
                <p:cNvGrpSpPr>
                  <a:grpSpLocks/>
                </p:cNvGrpSpPr>
                <p:nvPr/>
              </p:nvGrpSpPr>
              <p:grpSpPr bwMode="auto">
                <a:xfrm>
                  <a:off x="4691063" y="7050088"/>
                  <a:ext cx="530225" cy="133350"/>
                  <a:chOff x="686" y="2400"/>
                  <a:chExt cx="334" cy="84"/>
                </a:xfrm>
              </p:grpSpPr>
              <p:sp>
                <p:nvSpPr>
                  <p:cNvPr id="235" name="WordArt 80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400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  <p:sp>
                <p:nvSpPr>
                  <p:cNvPr id="236" name="WordArt 80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401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</p:grpSp>
            <p:grpSp>
              <p:nvGrpSpPr>
                <p:cNvPr id="226" name="Group 806"/>
                <p:cNvGrpSpPr>
                  <a:grpSpLocks/>
                </p:cNvGrpSpPr>
                <p:nvPr/>
              </p:nvGrpSpPr>
              <p:grpSpPr bwMode="auto">
                <a:xfrm>
                  <a:off x="9010650" y="5249863"/>
                  <a:ext cx="530225" cy="133350"/>
                  <a:chOff x="686" y="2173"/>
                  <a:chExt cx="334" cy="84"/>
                </a:xfrm>
              </p:grpSpPr>
              <p:sp>
                <p:nvSpPr>
                  <p:cNvPr id="233" name="WordArt 80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17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  <p:sp>
                <p:nvSpPr>
                  <p:cNvPr id="234" name="WordArt 80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17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</p:grpSp>
            <p:grpSp>
              <p:nvGrpSpPr>
                <p:cNvPr id="227" name="Group 809"/>
                <p:cNvGrpSpPr>
                  <a:grpSpLocks/>
                </p:cNvGrpSpPr>
                <p:nvPr/>
              </p:nvGrpSpPr>
              <p:grpSpPr bwMode="auto">
                <a:xfrm>
                  <a:off x="2620963" y="3360738"/>
                  <a:ext cx="396875" cy="133350"/>
                  <a:chOff x="1684" y="585"/>
                  <a:chExt cx="250" cy="84"/>
                </a:xfrm>
              </p:grpSpPr>
              <p:sp>
                <p:nvSpPr>
                  <p:cNvPr id="231" name="WordArt 81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232" name="WordArt 81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228" name="Group 812"/>
                <p:cNvGrpSpPr>
                  <a:grpSpLocks/>
                </p:cNvGrpSpPr>
                <p:nvPr/>
              </p:nvGrpSpPr>
              <p:grpSpPr bwMode="auto">
                <a:xfrm>
                  <a:off x="7480300" y="1560513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229" name="WordArt 81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230" name="WordArt 81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</p:grpSp>
          <p:sp>
            <p:nvSpPr>
              <p:cNvPr id="191" name="正方形/長方形 190"/>
              <p:cNvSpPr/>
              <p:nvPr/>
            </p:nvSpPr>
            <p:spPr>
              <a:xfrm>
                <a:off x="6544115" y="4916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2532063" y="3297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4519039" y="42641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8810739" y="518702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さぬき市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2516512" y="6743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三豊市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5395795" y="5890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2330564" y="51149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多度津町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4313247" y="695801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まんのう町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3549076" y="6262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0" name="正方形/長方形 199"/>
              <p:cNvSpPr/>
              <p:nvPr/>
            </p:nvSpPr>
            <p:spPr>
              <a:xfrm>
                <a:off x="3363128" y="43222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1" name="正方形/長方形 200"/>
              <p:cNvSpPr/>
              <p:nvPr/>
            </p:nvSpPr>
            <p:spPr>
              <a:xfrm>
                <a:off x="5767050" y="1901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直島町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2" name="正方形/長方形 201"/>
              <p:cNvSpPr/>
              <p:nvPr/>
            </p:nvSpPr>
            <p:spPr>
              <a:xfrm>
                <a:off x="7854626" y="5616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8903712" y="888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10388276" y="589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東かがわ市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2794793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善通寺市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>
                <a:off x="1522527" y="8270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観音寺市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3812382" y="5232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8" name="正方形/長方形 207"/>
              <p:cNvSpPr/>
              <p:nvPr/>
            </p:nvSpPr>
            <p:spPr>
              <a:xfrm>
                <a:off x="7210426" y="15147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9" name="正方形/長方形 208"/>
              <p:cNvSpPr/>
              <p:nvPr/>
            </p:nvSpPr>
            <p:spPr>
              <a:xfrm>
                <a:off x="9758477" y="14478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60375" y="300038"/>
            <a:ext cx="11701463" cy="9001125"/>
            <a:chOff x="460375" y="300038"/>
            <a:chExt cx="11701463" cy="9001125"/>
          </a:xfrm>
        </p:grpSpPr>
        <p:grpSp>
          <p:nvGrpSpPr>
            <p:cNvPr id="13484" name="Group 172"/>
            <p:cNvGrpSpPr>
              <a:grpSpLocks/>
            </p:cNvGrpSpPr>
            <p:nvPr/>
          </p:nvGrpSpPr>
          <p:grpSpPr bwMode="auto">
            <a:xfrm>
              <a:off x="460375" y="300038"/>
              <a:ext cx="11701463" cy="9001125"/>
              <a:chOff x="290" y="189"/>
              <a:chExt cx="7371" cy="5670"/>
            </a:xfrm>
          </p:grpSpPr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3352" y="1890"/>
                <a:ext cx="2041" cy="2948"/>
              </a:xfrm>
              <a:custGeom>
                <a:avLst/>
                <a:gdLst>
                  <a:gd name="T0" fmla="*/ 1814 w 2041"/>
                  <a:gd name="T1" fmla="*/ 2495 h 2948"/>
                  <a:gd name="T2" fmla="*/ 1814 w 2041"/>
                  <a:gd name="T3" fmla="*/ 2835 h 2948"/>
                  <a:gd name="T4" fmla="*/ 1587 w 2041"/>
                  <a:gd name="T5" fmla="*/ 2835 h 2948"/>
                  <a:gd name="T6" fmla="*/ 1587 w 2041"/>
                  <a:gd name="T7" fmla="*/ 2948 h 2948"/>
                  <a:gd name="T8" fmla="*/ 1360 w 2041"/>
                  <a:gd name="T9" fmla="*/ 2948 h 2948"/>
                  <a:gd name="T10" fmla="*/ 1360 w 2041"/>
                  <a:gd name="T11" fmla="*/ 2835 h 2948"/>
                  <a:gd name="T12" fmla="*/ 1247 w 2041"/>
                  <a:gd name="T13" fmla="*/ 2835 h 2948"/>
                  <a:gd name="T14" fmla="*/ 1247 w 2041"/>
                  <a:gd name="T15" fmla="*/ 2948 h 2948"/>
                  <a:gd name="T16" fmla="*/ 1020 w 2041"/>
                  <a:gd name="T17" fmla="*/ 2948 h 2948"/>
                  <a:gd name="T18" fmla="*/ 1020 w 2041"/>
                  <a:gd name="T19" fmla="*/ 2835 h 2948"/>
                  <a:gd name="T20" fmla="*/ 907 w 2041"/>
                  <a:gd name="T21" fmla="*/ 2835 h 2948"/>
                  <a:gd name="T22" fmla="*/ 907 w 2041"/>
                  <a:gd name="T23" fmla="*/ 2608 h 2948"/>
                  <a:gd name="T24" fmla="*/ 793 w 2041"/>
                  <a:gd name="T25" fmla="*/ 2608 h 2948"/>
                  <a:gd name="T26" fmla="*/ 793 w 2041"/>
                  <a:gd name="T27" fmla="*/ 2495 h 2948"/>
                  <a:gd name="T28" fmla="*/ 907 w 2041"/>
                  <a:gd name="T29" fmla="*/ 2495 h 2948"/>
                  <a:gd name="T30" fmla="*/ 907 w 2041"/>
                  <a:gd name="T31" fmla="*/ 2155 h 2948"/>
                  <a:gd name="T32" fmla="*/ 793 w 2041"/>
                  <a:gd name="T33" fmla="*/ 2155 h 2948"/>
                  <a:gd name="T34" fmla="*/ 793 w 2041"/>
                  <a:gd name="T35" fmla="*/ 1928 h 2948"/>
                  <a:gd name="T36" fmla="*/ 680 w 2041"/>
                  <a:gd name="T37" fmla="*/ 1928 h 2948"/>
                  <a:gd name="T38" fmla="*/ 680 w 2041"/>
                  <a:gd name="T39" fmla="*/ 1814 h 2948"/>
                  <a:gd name="T40" fmla="*/ 567 w 2041"/>
                  <a:gd name="T41" fmla="*/ 1814 h 2948"/>
                  <a:gd name="T42" fmla="*/ 567 w 2041"/>
                  <a:gd name="T43" fmla="*/ 1361 h 2948"/>
                  <a:gd name="T44" fmla="*/ 113 w 2041"/>
                  <a:gd name="T45" fmla="*/ 1361 h 2948"/>
                  <a:gd name="T46" fmla="*/ 113 w 2041"/>
                  <a:gd name="T47" fmla="*/ 1021 h 2948"/>
                  <a:gd name="T48" fmla="*/ 0 w 2041"/>
                  <a:gd name="T49" fmla="*/ 1021 h 2948"/>
                  <a:gd name="T50" fmla="*/ 0 w 2041"/>
                  <a:gd name="T51" fmla="*/ 794 h 2948"/>
                  <a:gd name="T52" fmla="*/ 226 w 2041"/>
                  <a:gd name="T53" fmla="*/ 794 h 2948"/>
                  <a:gd name="T54" fmla="*/ 226 w 2041"/>
                  <a:gd name="T55" fmla="*/ 567 h 2948"/>
                  <a:gd name="T56" fmla="*/ 113 w 2041"/>
                  <a:gd name="T57" fmla="*/ 567 h 2948"/>
                  <a:gd name="T58" fmla="*/ 113 w 2041"/>
                  <a:gd name="T59" fmla="*/ 340 h 2948"/>
                  <a:gd name="T60" fmla="*/ 0 w 2041"/>
                  <a:gd name="T61" fmla="*/ 340 h 2948"/>
                  <a:gd name="T62" fmla="*/ 0 w 2041"/>
                  <a:gd name="T63" fmla="*/ 113 h 2948"/>
                  <a:gd name="T64" fmla="*/ 113 w 2041"/>
                  <a:gd name="T65" fmla="*/ 113 h 2948"/>
                  <a:gd name="T66" fmla="*/ 113 w 2041"/>
                  <a:gd name="T67" fmla="*/ 227 h 2948"/>
                  <a:gd name="T68" fmla="*/ 340 w 2041"/>
                  <a:gd name="T69" fmla="*/ 227 h 2948"/>
                  <a:gd name="T70" fmla="*/ 340 w 2041"/>
                  <a:gd name="T71" fmla="*/ 340 h 2948"/>
                  <a:gd name="T72" fmla="*/ 567 w 2041"/>
                  <a:gd name="T73" fmla="*/ 340 h 2948"/>
                  <a:gd name="T74" fmla="*/ 567 w 2041"/>
                  <a:gd name="T75" fmla="*/ 454 h 2948"/>
                  <a:gd name="T76" fmla="*/ 1247 w 2041"/>
                  <a:gd name="T77" fmla="*/ 454 h 2948"/>
                  <a:gd name="T78" fmla="*/ 1247 w 2041"/>
                  <a:gd name="T79" fmla="*/ 567 h 2948"/>
                  <a:gd name="T80" fmla="*/ 1360 w 2041"/>
                  <a:gd name="T81" fmla="*/ 567 h 2948"/>
                  <a:gd name="T82" fmla="*/ 1360 w 2041"/>
                  <a:gd name="T83" fmla="*/ 227 h 2948"/>
                  <a:gd name="T84" fmla="*/ 1701 w 2041"/>
                  <a:gd name="T85" fmla="*/ 227 h 2948"/>
                  <a:gd name="T86" fmla="*/ 1701 w 2041"/>
                  <a:gd name="T87" fmla="*/ 0 h 2948"/>
                  <a:gd name="T88" fmla="*/ 1927 w 2041"/>
                  <a:gd name="T89" fmla="*/ 0 h 2948"/>
                  <a:gd name="T90" fmla="*/ 1927 w 2041"/>
                  <a:gd name="T91" fmla="*/ 113 h 2948"/>
                  <a:gd name="T92" fmla="*/ 2041 w 2041"/>
                  <a:gd name="T93" fmla="*/ 113 h 2948"/>
                  <a:gd name="T94" fmla="*/ 2041 w 2041"/>
                  <a:gd name="T95" fmla="*/ 340 h 2948"/>
                  <a:gd name="T96" fmla="*/ 1927 w 2041"/>
                  <a:gd name="T97" fmla="*/ 340 h 2948"/>
                  <a:gd name="T98" fmla="*/ 1927 w 2041"/>
                  <a:gd name="T99" fmla="*/ 680 h 2948"/>
                  <a:gd name="T100" fmla="*/ 2041 w 2041"/>
                  <a:gd name="T101" fmla="*/ 680 h 2948"/>
                  <a:gd name="T102" fmla="*/ 2041 w 2041"/>
                  <a:gd name="T103" fmla="*/ 907 h 2948"/>
                  <a:gd name="T104" fmla="*/ 1701 w 2041"/>
                  <a:gd name="T105" fmla="*/ 907 h 2948"/>
                  <a:gd name="T106" fmla="*/ 1701 w 2041"/>
                  <a:gd name="T107" fmla="*/ 1134 h 2948"/>
                  <a:gd name="T108" fmla="*/ 1587 w 2041"/>
                  <a:gd name="T109" fmla="*/ 1134 h 2948"/>
                  <a:gd name="T110" fmla="*/ 1587 w 2041"/>
                  <a:gd name="T111" fmla="*/ 1928 h 2948"/>
                  <a:gd name="T112" fmla="*/ 1474 w 2041"/>
                  <a:gd name="T113" fmla="*/ 1928 h 2948"/>
                  <a:gd name="T114" fmla="*/ 1474 w 2041"/>
                  <a:gd name="T115" fmla="*/ 2041 h 2948"/>
                  <a:gd name="T116" fmla="*/ 1587 w 2041"/>
                  <a:gd name="T117" fmla="*/ 2041 h 2948"/>
                  <a:gd name="T118" fmla="*/ 1587 w 2041"/>
                  <a:gd name="T119" fmla="*/ 2381 h 2948"/>
                  <a:gd name="T120" fmla="*/ 1701 w 2041"/>
                  <a:gd name="T121" fmla="*/ 2381 h 2948"/>
                  <a:gd name="T122" fmla="*/ 1701 w 2041"/>
                  <a:gd name="T123" fmla="*/ 2495 h 2948"/>
                  <a:gd name="T124" fmla="*/ 1814 w 2041"/>
                  <a:gd name="T125" fmla="*/ 2495 h 2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41" h="2948">
                    <a:moveTo>
                      <a:pt x="1814" y="2495"/>
                    </a:moveTo>
                    <a:lnTo>
                      <a:pt x="1814" y="2835"/>
                    </a:lnTo>
                    <a:lnTo>
                      <a:pt x="1587" y="2835"/>
                    </a:lnTo>
                    <a:lnTo>
                      <a:pt x="1587" y="2948"/>
                    </a:lnTo>
                    <a:lnTo>
                      <a:pt x="1360" y="2948"/>
                    </a:lnTo>
                    <a:lnTo>
                      <a:pt x="1360" y="2835"/>
                    </a:lnTo>
                    <a:lnTo>
                      <a:pt x="1247" y="2835"/>
                    </a:lnTo>
                    <a:lnTo>
                      <a:pt x="1247" y="2948"/>
                    </a:lnTo>
                    <a:lnTo>
                      <a:pt x="1020" y="2948"/>
                    </a:lnTo>
                    <a:lnTo>
                      <a:pt x="1020" y="2835"/>
                    </a:lnTo>
                    <a:lnTo>
                      <a:pt x="907" y="2835"/>
                    </a:lnTo>
                    <a:lnTo>
                      <a:pt x="907" y="2608"/>
                    </a:lnTo>
                    <a:lnTo>
                      <a:pt x="793" y="2608"/>
                    </a:lnTo>
                    <a:lnTo>
                      <a:pt x="793" y="2495"/>
                    </a:lnTo>
                    <a:lnTo>
                      <a:pt x="907" y="2495"/>
                    </a:lnTo>
                    <a:lnTo>
                      <a:pt x="907" y="2155"/>
                    </a:lnTo>
                    <a:lnTo>
                      <a:pt x="793" y="2155"/>
                    </a:lnTo>
                    <a:lnTo>
                      <a:pt x="793" y="1928"/>
                    </a:lnTo>
                    <a:lnTo>
                      <a:pt x="680" y="1928"/>
                    </a:lnTo>
                    <a:lnTo>
                      <a:pt x="680" y="1814"/>
                    </a:lnTo>
                    <a:lnTo>
                      <a:pt x="567" y="1814"/>
                    </a:lnTo>
                    <a:lnTo>
                      <a:pt x="567" y="1361"/>
                    </a:lnTo>
                    <a:lnTo>
                      <a:pt x="113" y="1361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794"/>
                    </a:lnTo>
                    <a:lnTo>
                      <a:pt x="226" y="794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1247" y="454"/>
                    </a:lnTo>
                    <a:lnTo>
                      <a:pt x="1247" y="567"/>
                    </a:lnTo>
                    <a:lnTo>
                      <a:pt x="1360" y="567"/>
                    </a:lnTo>
                    <a:lnTo>
                      <a:pt x="1360" y="227"/>
                    </a:lnTo>
                    <a:lnTo>
                      <a:pt x="1701" y="227"/>
                    </a:lnTo>
                    <a:lnTo>
                      <a:pt x="1701" y="0"/>
                    </a:lnTo>
                    <a:lnTo>
                      <a:pt x="1927" y="0"/>
                    </a:lnTo>
                    <a:lnTo>
                      <a:pt x="1927" y="113"/>
                    </a:lnTo>
                    <a:lnTo>
                      <a:pt x="2041" y="113"/>
                    </a:lnTo>
                    <a:lnTo>
                      <a:pt x="2041" y="340"/>
                    </a:lnTo>
                    <a:lnTo>
                      <a:pt x="1927" y="340"/>
                    </a:lnTo>
                    <a:lnTo>
                      <a:pt x="1927" y="680"/>
                    </a:lnTo>
                    <a:lnTo>
                      <a:pt x="2041" y="680"/>
                    </a:lnTo>
                    <a:lnTo>
                      <a:pt x="2041" y="907"/>
                    </a:lnTo>
                    <a:lnTo>
                      <a:pt x="1701" y="907"/>
                    </a:lnTo>
                    <a:lnTo>
                      <a:pt x="1701" y="1134"/>
                    </a:lnTo>
                    <a:lnTo>
                      <a:pt x="1587" y="1134"/>
                    </a:lnTo>
                    <a:lnTo>
                      <a:pt x="1587" y="1928"/>
                    </a:lnTo>
                    <a:lnTo>
                      <a:pt x="1474" y="1928"/>
                    </a:lnTo>
                    <a:lnTo>
                      <a:pt x="1474" y="2041"/>
                    </a:lnTo>
                    <a:lnTo>
                      <a:pt x="1587" y="2041"/>
                    </a:lnTo>
                    <a:lnTo>
                      <a:pt x="1587" y="2381"/>
                    </a:lnTo>
                    <a:lnTo>
                      <a:pt x="1701" y="2381"/>
                    </a:lnTo>
                    <a:lnTo>
                      <a:pt x="1701" y="2495"/>
                    </a:lnTo>
                    <a:lnTo>
                      <a:pt x="1814" y="24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4826" y="2797"/>
                <a:ext cx="567" cy="1588"/>
              </a:xfrm>
              <a:custGeom>
                <a:avLst/>
                <a:gdLst>
                  <a:gd name="T0" fmla="*/ 453 w 567"/>
                  <a:gd name="T1" fmla="*/ 0 h 1588"/>
                  <a:gd name="T2" fmla="*/ 453 w 567"/>
                  <a:gd name="T3" fmla="*/ 340 h 1588"/>
                  <a:gd name="T4" fmla="*/ 567 w 567"/>
                  <a:gd name="T5" fmla="*/ 340 h 1588"/>
                  <a:gd name="T6" fmla="*/ 567 w 567"/>
                  <a:gd name="T7" fmla="*/ 1361 h 1588"/>
                  <a:gd name="T8" fmla="*/ 453 w 567"/>
                  <a:gd name="T9" fmla="*/ 1361 h 1588"/>
                  <a:gd name="T10" fmla="*/ 453 w 567"/>
                  <a:gd name="T11" fmla="*/ 1474 h 1588"/>
                  <a:gd name="T12" fmla="*/ 340 w 567"/>
                  <a:gd name="T13" fmla="*/ 1474 h 1588"/>
                  <a:gd name="T14" fmla="*/ 340 w 567"/>
                  <a:gd name="T15" fmla="*/ 1588 h 1588"/>
                  <a:gd name="T16" fmla="*/ 227 w 567"/>
                  <a:gd name="T17" fmla="*/ 1588 h 1588"/>
                  <a:gd name="T18" fmla="*/ 227 w 567"/>
                  <a:gd name="T19" fmla="*/ 1474 h 1588"/>
                  <a:gd name="T20" fmla="*/ 113 w 567"/>
                  <a:gd name="T21" fmla="*/ 1474 h 1588"/>
                  <a:gd name="T22" fmla="*/ 113 w 567"/>
                  <a:gd name="T23" fmla="*/ 1134 h 1588"/>
                  <a:gd name="T24" fmla="*/ 0 w 567"/>
                  <a:gd name="T25" fmla="*/ 1134 h 1588"/>
                  <a:gd name="T26" fmla="*/ 0 w 567"/>
                  <a:gd name="T27" fmla="*/ 1021 h 1588"/>
                  <a:gd name="T28" fmla="*/ 113 w 567"/>
                  <a:gd name="T29" fmla="*/ 1021 h 1588"/>
                  <a:gd name="T30" fmla="*/ 113 w 567"/>
                  <a:gd name="T31" fmla="*/ 227 h 1588"/>
                  <a:gd name="T32" fmla="*/ 227 w 567"/>
                  <a:gd name="T33" fmla="*/ 227 h 1588"/>
                  <a:gd name="T34" fmla="*/ 227 w 567"/>
                  <a:gd name="T35" fmla="*/ 0 h 1588"/>
                  <a:gd name="T36" fmla="*/ 453 w 567"/>
                  <a:gd name="T37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1588">
                    <a:moveTo>
                      <a:pt x="453" y="0"/>
                    </a:move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1361"/>
                    </a:lnTo>
                    <a:lnTo>
                      <a:pt x="453" y="1361"/>
                    </a:lnTo>
                    <a:lnTo>
                      <a:pt x="453" y="1474"/>
                    </a:lnTo>
                    <a:lnTo>
                      <a:pt x="340" y="1474"/>
                    </a:lnTo>
                    <a:lnTo>
                      <a:pt x="340" y="1588"/>
                    </a:lnTo>
                    <a:lnTo>
                      <a:pt x="227" y="1588"/>
                    </a:lnTo>
                    <a:lnTo>
                      <a:pt x="227" y="1474"/>
                    </a:lnTo>
                    <a:lnTo>
                      <a:pt x="113" y="1474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5279" y="2230"/>
                <a:ext cx="1134" cy="1928"/>
              </a:xfrm>
              <a:custGeom>
                <a:avLst/>
                <a:gdLst>
                  <a:gd name="T0" fmla="*/ 114 w 1134"/>
                  <a:gd name="T1" fmla="*/ 454 h 1928"/>
                  <a:gd name="T2" fmla="*/ 114 w 1134"/>
                  <a:gd name="T3" fmla="*/ 567 h 1928"/>
                  <a:gd name="T4" fmla="*/ 0 w 1134"/>
                  <a:gd name="T5" fmla="*/ 567 h 1928"/>
                  <a:gd name="T6" fmla="*/ 0 w 1134"/>
                  <a:gd name="T7" fmla="*/ 907 h 1928"/>
                  <a:gd name="T8" fmla="*/ 114 w 1134"/>
                  <a:gd name="T9" fmla="*/ 907 h 1928"/>
                  <a:gd name="T10" fmla="*/ 114 w 1134"/>
                  <a:gd name="T11" fmla="*/ 1928 h 1928"/>
                  <a:gd name="T12" fmla="*/ 454 w 1134"/>
                  <a:gd name="T13" fmla="*/ 1928 h 1928"/>
                  <a:gd name="T14" fmla="*/ 454 w 1134"/>
                  <a:gd name="T15" fmla="*/ 1701 h 1928"/>
                  <a:gd name="T16" fmla="*/ 567 w 1134"/>
                  <a:gd name="T17" fmla="*/ 1701 h 1928"/>
                  <a:gd name="T18" fmla="*/ 567 w 1134"/>
                  <a:gd name="T19" fmla="*/ 1588 h 1928"/>
                  <a:gd name="T20" fmla="*/ 794 w 1134"/>
                  <a:gd name="T21" fmla="*/ 1588 h 1928"/>
                  <a:gd name="T22" fmla="*/ 794 w 1134"/>
                  <a:gd name="T23" fmla="*/ 1474 h 1928"/>
                  <a:gd name="T24" fmla="*/ 908 w 1134"/>
                  <a:gd name="T25" fmla="*/ 1474 h 1928"/>
                  <a:gd name="T26" fmla="*/ 908 w 1134"/>
                  <a:gd name="T27" fmla="*/ 1588 h 1928"/>
                  <a:gd name="T28" fmla="*/ 1021 w 1134"/>
                  <a:gd name="T29" fmla="*/ 1588 h 1928"/>
                  <a:gd name="T30" fmla="*/ 1021 w 1134"/>
                  <a:gd name="T31" fmla="*/ 1021 h 1928"/>
                  <a:gd name="T32" fmla="*/ 1134 w 1134"/>
                  <a:gd name="T33" fmla="*/ 1021 h 1928"/>
                  <a:gd name="T34" fmla="*/ 1134 w 1134"/>
                  <a:gd name="T35" fmla="*/ 907 h 1928"/>
                  <a:gd name="T36" fmla="*/ 1021 w 1134"/>
                  <a:gd name="T37" fmla="*/ 907 h 1928"/>
                  <a:gd name="T38" fmla="*/ 1021 w 1134"/>
                  <a:gd name="T39" fmla="*/ 794 h 1928"/>
                  <a:gd name="T40" fmla="*/ 794 w 1134"/>
                  <a:gd name="T41" fmla="*/ 794 h 1928"/>
                  <a:gd name="T42" fmla="*/ 794 w 1134"/>
                  <a:gd name="T43" fmla="*/ 567 h 1928"/>
                  <a:gd name="T44" fmla="*/ 908 w 1134"/>
                  <a:gd name="T45" fmla="*/ 567 h 1928"/>
                  <a:gd name="T46" fmla="*/ 908 w 1134"/>
                  <a:gd name="T47" fmla="*/ 227 h 1928"/>
                  <a:gd name="T48" fmla="*/ 908 w 1134"/>
                  <a:gd name="T49" fmla="*/ 114 h 1928"/>
                  <a:gd name="T50" fmla="*/ 794 w 1134"/>
                  <a:gd name="T51" fmla="*/ 114 h 1928"/>
                  <a:gd name="T52" fmla="*/ 794 w 1134"/>
                  <a:gd name="T53" fmla="*/ 227 h 1928"/>
                  <a:gd name="T54" fmla="*/ 567 w 1134"/>
                  <a:gd name="T55" fmla="*/ 227 h 1928"/>
                  <a:gd name="T56" fmla="*/ 567 w 1134"/>
                  <a:gd name="T57" fmla="*/ 0 h 1928"/>
                  <a:gd name="T58" fmla="*/ 454 w 1134"/>
                  <a:gd name="T59" fmla="*/ 0 h 1928"/>
                  <a:gd name="T60" fmla="*/ 454 w 1134"/>
                  <a:gd name="T61" fmla="*/ 227 h 1928"/>
                  <a:gd name="T62" fmla="*/ 341 w 1134"/>
                  <a:gd name="T63" fmla="*/ 227 h 1928"/>
                  <a:gd name="T64" fmla="*/ 341 w 1134"/>
                  <a:gd name="T65" fmla="*/ 114 h 1928"/>
                  <a:gd name="T66" fmla="*/ 227 w 1134"/>
                  <a:gd name="T67" fmla="*/ 114 h 1928"/>
                  <a:gd name="T68" fmla="*/ 227 w 1134"/>
                  <a:gd name="T69" fmla="*/ 454 h 1928"/>
                  <a:gd name="T70" fmla="*/ 114 w 1134"/>
                  <a:gd name="T71" fmla="*/ 454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34" h="1928">
                    <a:moveTo>
                      <a:pt x="114" y="454"/>
                    </a:moveTo>
                    <a:lnTo>
                      <a:pt x="114" y="567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928"/>
                    </a:lnTo>
                    <a:lnTo>
                      <a:pt x="454" y="1928"/>
                    </a:lnTo>
                    <a:lnTo>
                      <a:pt x="454" y="1701"/>
                    </a:lnTo>
                    <a:lnTo>
                      <a:pt x="567" y="1701"/>
                    </a:lnTo>
                    <a:lnTo>
                      <a:pt x="567" y="1588"/>
                    </a:lnTo>
                    <a:lnTo>
                      <a:pt x="794" y="1588"/>
                    </a:lnTo>
                    <a:lnTo>
                      <a:pt x="794" y="1474"/>
                    </a:lnTo>
                    <a:lnTo>
                      <a:pt x="908" y="1474"/>
                    </a:lnTo>
                    <a:lnTo>
                      <a:pt x="908" y="1588"/>
                    </a:lnTo>
                    <a:lnTo>
                      <a:pt x="1021" y="1588"/>
                    </a:lnTo>
                    <a:lnTo>
                      <a:pt x="1021" y="1021"/>
                    </a:lnTo>
                    <a:lnTo>
                      <a:pt x="1134" y="1021"/>
                    </a:lnTo>
                    <a:lnTo>
                      <a:pt x="113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794" y="794"/>
                    </a:lnTo>
                    <a:lnTo>
                      <a:pt x="794" y="567"/>
                    </a:lnTo>
                    <a:lnTo>
                      <a:pt x="908" y="567"/>
                    </a:lnTo>
                    <a:lnTo>
                      <a:pt x="908" y="227"/>
                    </a:lnTo>
                    <a:lnTo>
                      <a:pt x="908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454"/>
                    </a:lnTo>
                    <a:lnTo>
                      <a:pt x="11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5733" y="3137"/>
                <a:ext cx="1928" cy="1248"/>
              </a:xfrm>
              <a:custGeom>
                <a:avLst/>
                <a:gdLst>
                  <a:gd name="T0" fmla="*/ 907 w 1928"/>
                  <a:gd name="T1" fmla="*/ 0 h 1248"/>
                  <a:gd name="T2" fmla="*/ 680 w 1928"/>
                  <a:gd name="T3" fmla="*/ 0 h 1248"/>
                  <a:gd name="T4" fmla="*/ 680 w 1928"/>
                  <a:gd name="T5" fmla="*/ 114 h 1248"/>
                  <a:gd name="T6" fmla="*/ 567 w 1928"/>
                  <a:gd name="T7" fmla="*/ 114 h 1248"/>
                  <a:gd name="T8" fmla="*/ 567 w 1928"/>
                  <a:gd name="T9" fmla="*/ 681 h 1248"/>
                  <a:gd name="T10" fmla="*/ 454 w 1928"/>
                  <a:gd name="T11" fmla="*/ 681 h 1248"/>
                  <a:gd name="T12" fmla="*/ 454 w 1928"/>
                  <a:gd name="T13" fmla="*/ 567 h 1248"/>
                  <a:gd name="T14" fmla="*/ 340 w 1928"/>
                  <a:gd name="T15" fmla="*/ 567 h 1248"/>
                  <a:gd name="T16" fmla="*/ 340 w 1928"/>
                  <a:gd name="T17" fmla="*/ 681 h 1248"/>
                  <a:gd name="T18" fmla="*/ 113 w 1928"/>
                  <a:gd name="T19" fmla="*/ 681 h 1248"/>
                  <a:gd name="T20" fmla="*/ 113 w 1928"/>
                  <a:gd name="T21" fmla="*/ 794 h 1248"/>
                  <a:gd name="T22" fmla="*/ 0 w 1928"/>
                  <a:gd name="T23" fmla="*/ 794 h 1248"/>
                  <a:gd name="T24" fmla="*/ 0 w 1928"/>
                  <a:gd name="T25" fmla="*/ 1021 h 1248"/>
                  <a:gd name="T26" fmla="*/ 680 w 1928"/>
                  <a:gd name="T27" fmla="*/ 1021 h 1248"/>
                  <a:gd name="T28" fmla="*/ 680 w 1928"/>
                  <a:gd name="T29" fmla="*/ 1134 h 1248"/>
                  <a:gd name="T30" fmla="*/ 907 w 1928"/>
                  <a:gd name="T31" fmla="*/ 1134 h 1248"/>
                  <a:gd name="T32" fmla="*/ 907 w 1928"/>
                  <a:gd name="T33" fmla="*/ 1021 h 1248"/>
                  <a:gd name="T34" fmla="*/ 1134 w 1928"/>
                  <a:gd name="T35" fmla="*/ 1021 h 1248"/>
                  <a:gd name="T36" fmla="*/ 1134 w 1928"/>
                  <a:gd name="T37" fmla="*/ 908 h 1248"/>
                  <a:gd name="T38" fmla="*/ 1247 w 1928"/>
                  <a:gd name="T39" fmla="*/ 908 h 1248"/>
                  <a:gd name="T40" fmla="*/ 1247 w 1928"/>
                  <a:gd name="T41" fmla="*/ 1021 h 1248"/>
                  <a:gd name="T42" fmla="*/ 1361 w 1928"/>
                  <a:gd name="T43" fmla="*/ 1021 h 1248"/>
                  <a:gd name="T44" fmla="*/ 1361 w 1928"/>
                  <a:gd name="T45" fmla="*/ 1134 h 1248"/>
                  <a:gd name="T46" fmla="*/ 1701 w 1928"/>
                  <a:gd name="T47" fmla="*/ 1134 h 1248"/>
                  <a:gd name="T48" fmla="*/ 1701 w 1928"/>
                  <a:gd name="T49" fmla="*/ 1248 h 1248"/>
                  <a:gd name="T50" fmla="*/ 1814 w 1928"/>
                  <a:gd name="T51" fmla="*/ 1248 h 1248"/>
                  <a:gd name="T52" fmla="*/ 1814 w 1928"/>
                  <a:gd name="T53" fmla="*/ 1134 h 1248"/>
                  <a:gd name="T54" fmla="*/ 1928 w 1928"/>
                  <a:gd name="T55" fmla="*/ 1134 h 1248"/>
                  <a:gd name="T56" fmla="*/ 1928 w 1928"/>
                  <a:gd name="T57" fmla="*/ 681 h 1248"/>
                  <a:gd name="T58" fmla="*/ 1814 w 1928"/>
                  <a:gd name="T59" fmla="*/ 681 h 1248"/>
                  <a:gd name="T60" fmla="*/ 1814 w 1928"/>
                  <a:gd name="T61" fmla="*/ 567 h 1248"/>
                  <a:gd name="T62" fmla="*/ 1701 w 1928"/>
                  <a:gd name="T63" fmla="*/ 567 h 1248"/>
                  <a:gd name="T64" fmla="*/ 1701 w 1928"/>
                  <a:gd name="T65" fmla="*/ 454 h 1248"/>
                  <a:gd name="T66" fmla="*/ 1588 w 1928"/>
                  <a:gd name="T67" fmla="*/ 454 h 1248"/>
                  <a:gd name="T68" fmla="*/ 1588 w 1928"/>
                  <a:gd name="T69" fmla="*/ 227 h 1248"/>
                  <a:gd name="T70" fmla="*/ 1021 w 1928"/>
                  <a:gd name="T71" fmla="*/ 227 h 1248"/>
                  <a:gd name="T72" fmla="*/ 1021 w 1928"/>
                  <a:gd name="T73" fmla="*/ 114 h 1248"/>
                  <a:gd name="T74" fmla="*/ 907 w 1928"/>
                  <a:gd name="T75" fmla="*/ 114 h 1248"/>
                  <a:gd name="T76" fmla="*/ 907 w 1928"/>
                  <a:gd name="T77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28" h="1248">
                    <a:moveTo>
                      <a:pt x="907" y="0"/>
                    </a:moveTo>
                    <a:lnTo>
                      <a:pt x="680" y="0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681"/>
                    </a:lnTo>
                    <a:lnTo>
                      <a:pt x="454" y="681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680" y="1021"/>
                    </a:lnTo>
                    <a:lnTo>
                      <a:pt x="680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1134" y="1021"/>
                    </a:lnTo>
                    <a:lnTo>
                      <a:pt x="1134" y="908"/>
                    </a:lnTo>
                    <a:lnTo>
                      <a:pt x="1247" y="908"/>
                    </a:lnTo>
                    <a:lnTo>
                      <a:pt x="1247" y="1021"/>
                    </a:lnTo>
                    <a:lnTo>
                      <a:pt x="1361" y="1021"/>
                    </a:lnTo>
                    <a:lnTo>
                      <a:pt x="1361" y="1134"/>
                    </a:lnTo>
                    <a:lnTo>
                      <a:pt x="1701" y="1134"/>
                    </a:lnTo>
                    <a:lnTo>
                      <a:pt x="1701" y="1248"/>
                    </a:lnTo>
                    <a:lnTo>
                      <a:pt x="1814" y="1248"/>
                    </a:lnTo>
                    <a:lnTo>
                      <a:pt x="1814" y="1134"/>
                    </a:lnTo>
                    <a:lnTo>
                      <a:pt x="1928" y="1134"/>
                    </a:lnTo>
                    <a:lnTo>
                      <a:pt x="1928" y="681"/>
                    </a:lnTo>
                    <a:lnTo>
                      <a:pt x="1814" y="681"/>
                    </a:lnTo>
                    <a:lnTo>
                      <a:pt x="1814" y="567"/>
                    </a:lnTo>
                    <a:lnTo>
                      <a:pt x="1701" y="567"/>
                    </a:lnTo>
                    <a:lnTo>
                      <a:pt x="1701" y="454"/>
                    </a:lnTo>
                    <a:lnTo>
                      <a:pt x="1588" y="454"/>
                    </a:lnTo>
                    <a:lnTo>
                      <a:pt x="1588" y="227"/>
                    </a:lnTo>
                    <a:lnTo>
                      <a:pt x="1021" y="227"/>
                    </a:lnTo>
                    <a:lnTo>
                      <a:pt x="1021" y="114"/>
                    </a:lnTo>
                    <a:lnTo>
                      <a:pt x="907" y="114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630" y="4271"/>
                <a:ext cx="1134" cy="1588"/>
              </a:xfrm>
              <a:custGeom>
                <a:avLst/>
                <a:gdLst>
                  <a:gd name="T0" fmla="*/ 340 w 1134"/>
                  <a:gd name="T1" fmla="*/ 0 h 1588"/>
                  <a:gd name="T2" fmla="*/ 340 w 1134"/>
                  <a:gd name="T3" fmla="*/ 341 h 1588"/>
                  <a:gd name="T4" fmla="*/ 227 w 1134"/>
                  <a:gd name="T5" fmla="*/ 341 h 1588"/>
                  <a:gd name="T6" fmla="*/ 227 w 1134"/>
                  <a:gd name="T7" fmla="*/ 567 h 1588"/>
                  <a:gd name="T8" fmla="*/ 340 w 1134"/>
                  <a:gd name="T9" fmla="*/ 567 h 1588"/>
                  <a:gd name="T10" fmla="*/ 340 w 1134"/>
                  <a:gd name="T11" fmla="*/ 794 h 1588"/>
                  <a:gd name="T12" fmla="*/ 227 w 1134"/>
                  <a:gd name="T13" fmla="*/ 794 h 1588"/>
                  <a:gd name="T14" fmla="*/ 227 w 1134"/>
                  <a:gd name="T15" fmla="*/ 1134 h 1588"/>
                  <a:gd name="T16" fmla="*/ 113 w 1134"/>
                  <a:gd name="T17" fmla="*/ 1134 h 1588"/>
                  <a:gd name="T18" fmla="*/ 113 w 1134"/>
                  <a:gd name="T19" fmla="*/ 1248 h 1588"/>
                  <a:gd name="T20" fmla="*/ 0 w 1134"/>
                  <a:gd name="T21" fmla="*/ 1248 h 1588"/>
                  <a:gd name="T22" fmla="*/ 0 w 1134"/>
                  <a:gd name="T23" fmla="*/ 1361 h 1588"/>
                  <a:gd name="T24" fmla="*/ 227 w 1134"/>
                  <a:gd name="T25" fmla="*/ 1361 h 1588"/>
                  <a:gd name="T26" fmla="*/ 227 w 1134"/>
                  <a:gd name="T27" fmla="*/ 1475 h 1588"/>
                  <a:gd name="T28" fmla="*/ 567 w 1134"/>
                  <a:gd name="T29" fmla="*/ 1475 h 1588"/>
                  <a:gd name="T30" fmla="*/ 567 w 1134"/>
                  <a:gd name="T31" fmla="*/ 1588 h 1588"/>
                  <a:gd name="T32" fmla="*/ 907 w 1134"/>
                  <a:gd name="T33" fmla="*/ 1588 h 1588"/>
                  <a:gd name="T34" fmla="*/ 907 w 1134"/>
                  <a:gd name="T35" fmla="*/ 1475 h 1588"/>
                  <a:gd name="T36" fmla="*/ 1021 w 1134"/>
                  <a:gd name="T37" fmla="*/ 1475 h 1588"/>
                  <a:gd name="T38" fmla="*/ 1021 w 1134"/>
                  <a:gd name="T39" fmla="*/ 1248 h 1588"/>
                  <a:gd name="T40" fmla="*/ 1134 w 1134"/>
                  <a:gd name="T41" fmla="*/ 1248 h 1588"/>
                  <a:gd name="T42" fmla="*/ 1134 w 1134"/>
                  <a:gd name="T43" fmla="*/ 794 h 1588"/>
                  <a:gd name="T44" fmla="*/ 1021 w 1134"/>
                  <a:gd name="T45" fmla="*/ 794 h 1588"/>
                  <a:gd name="T46" fmla="*/ 1021 w 1134"/>
                  <a:gd name="T47" fmla="*/ 681 h 1588"/>
                  <a:gd name="T48" fmla="*/ 907 w 1134"/>
                  <a:gd name="T49" fmla="*/ 681 h 1588"/>
                  <a:gd name="T50" fmla="*/ 907 w 1134"/>
                  <a:gd name="T51" fmla="*/ 341 h 1588"/>
                  <a:gd name="T52" fmla="*/ 680 w 1134"/>
                  <a:gd name="T53" fmla="*/ 341 h 1588"/>
                  <a:gd name="T54" fmla="*/ 680 w 1134"/>
                  <a:gd name="T55" fmla="*/ 227 h 1588"/>
                  <a:gd name="T56" fmla="*/ 567 w 1134"/>
                  <a:gd name="T57" fmla="*/ 227 h 1588"/>
                  <a:gd name="T58" fmla="*/ 567 w 1134"/>
                  <a:gd name="T59" fmla="*/ 0 h 1588"/>
                  <a:gd name="T60" fmla="*/ 340 w 1134"/>
                  <a:gd name="T61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588">
                    <a:moveTo>
                      <a:pt x="340" y="0"/>
                    </a:move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1134"/>
                    </a:lnTo>
                    <a:lnTo>
                      <a:pt x="113" y="1134"/>
                    </a:lnTo>
                    <a:lnTo>
                      <a:pt x="113" y="1248"/>
                    </a:lnTo>
                    <a:lnTo>
                      <a:pt x="0" y="1248"/>
                    </a:lnTo>
                    <a:lnTo>
                      <a:pt x="0" y="1361"/>
                    </a:lnTo>
                    <a:lnTo>
                      <a:pt x="227" y="1361"/>
                    </a:lnTo>
                    <a:lnTo>
                      <a:pt x="227" y="1475"/>
                    </a:lnTo>
                    <a:lnTo>
                      <a:pt x="567" y="1475"/>
                    </a:lnTo>
                    <a:lnTo>
                      <a:pt x="567" y="1588"/>
                    </a:lnTo>
                    <a:lnTo>
                      <a:pt x="907" y="1588"/>
                    </a:lnTo>
                    <a:lnTo>
                      <a:pt x="907" y="1475"/>
                    </a:lnTo>
                    <a:lnTo>
                      <a:pt x="1021" y="1475"/>
                    </a:lnTo>
                    <a:lnTo>
                      <a:pt x="1021" y="1248"/>
                    </a:lnTo>
                    <a:lnTo>
                      <a:pt x="1134" y="1248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681"/>
                    </a:lnTo>
                    <a:lnTo>
                      <a:pt x="907" y="681"/>
                    </a:lnTo>
                    <a:lnTo>
                      <a:pt x="907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290" y="3251"/>
                <a:ext cx="2154" cy="2154"/>
              </a:xfrm>
              <a:custGeom>
                <a:avLst/>
                <a:gdLst>
                  <a:gd name="T0" fmla="*/ 1474 w 2154"/>
                  <a:gd name="T1" fmla="*/ 2154 h 2154"/>
                  <a:gd name="T2" fmla="*/ 1701 w 2154"/>
                  <a:gd name="T3" fmla="*/ 2154 h 2154"/>
                  <a:gd name="T4" fmla="*/ 1701 w 2154"/>
                  <a:gd name="T5" fmla="*/ 2041 h 2154"/>
                  <a:gd name="T6" fmla="*/ 1814 w 2154"/>
                  <a:gd name="T7" fmla="*/ 2041 h 2154"/>
                  <a:gd name="T8" fmla="*/ 1814 w 2154"/>
                  <a:gd name="T9" fmla="*/ 1928 h 2154"/>
                  <a:gd name="T10" fmla="*/ 1928 w 2154"/>
                  <a:gd name="T11" fmla="*/ 1928 h 2154"/>
                  <a:gd name="T12" fmla="*/ 1928 w 2154"/>
                  <a:gd name="T13" fmla="*/ 2041 h 2154"/>
                  <a:gd name="T14" fmla="*/ 2154 w 2154"/>
                  <a:gd name="T15" fmla="*/ 2041 h 2154"/>
                  <a:gd name="T16" fmla="*/ 2154 w 2154"/>
                  <a:gd name="T17" fmla="*/ 1134 h 2154"/>
                  <a:gd name="T18" fmla="*/ 2041 w 2154"/>
                  <a:gd name="T19" fmla="*/ 1134 h 2154"/>
                  <a:gd name="T20" fmla="*/ 2041 w 2154"/>
                  <a:gd name="T21" fmla="*/ 794 h 2154"/>
                  <a:gd name="T22" fmla="*/ 1928 w 2154"/>
                  <a:gd name="T23" fmla="*/ 794 h 2154"/>
                  <a:gd name="T24" fmla="*/ 1928 w 2154"/>
                  <a:gd name="T25" fmla="*/ 680 h 2154"/>
                  <a:gd name="T26" fmla="*/ 1587 w 2154"/>
                  <a:gd name="T27" fmla="*/ 680 h 2154"/>
                  <a:gd name="T28" fmla="*/ 1587 w 2154"/>
                  <a:gd name="T29" fmla="*/ 567 h 2154"/>
                  <a:gd name="T30" fmla="*/ 1474 w 2154"/>
                  <a:gd name="T31" fmla="*/ 567 h 2154"/>
                  <a:gd name="T32" fmla="*/ 1474 w 2154"/>
                  <a:gd name="T33" fmla="*/ 453 h 2154"/>
                  <a:gd name="T34" fmla="*/ 1361 w 2154"/>
                  <a:gd name="T35" fmla="*/ 453 h 2154"/>
                  <a:gd name="T36" fmla="*/ 1361 w 2154"/>
                  <a:gd name="T37" fmla="*/ 340 h 2154"/>
                  <a:gd name="T38" fmla="*/ 907 w 2154"/>
                  <a:gd name="T39" fmla="*/ 340 h 2154"/>
                  <a:gd name="T40" fmla="*/ 907 w 2154"/>
                  <a:gd name="T41" fmla="*/ 227 h 2154"/>
                  <a:gd name="T42" fmla="*/ 794 w 2154"/>
                  <a:gd name="T43" fmla="*/ 227 h 2154"/>
                  <a:gd name="T44" fmla="*/ 794 w 2154"/>
                  <a:gd name="T45" fmla="*/ 340 h 2154"/>
                  <a:gd name="T46" fmla="*/ 453 w 2154"/>
                  <a:gd name="T47" fmla="*/ 340 h 2154"/>
                  <a:gd name="T48" fmla="*/ 453 w 2154"/>
                  <a:gd name="T49" fmla="*/ 113 h 2154"/>
                  <a:gd name="T50" fmla="*/ 227 w 2154"/>
                  <a:gd name="T51" fmla="*/ 113 h 2154"/>
                  <a:gd name="T52" fmla="*/ 227 w 2154"/>
                  <a:gd name="T53" fmla="*/ 0 h 2154"/>
                  <a:gd name="T54" fmla="*/ 0 w 2154"/>
                  <a:gd name="T55" fmla="*/ 0 h 2154"/>
                  <a:gd name="T56" fmla="*/ 0 w 2154"/>
                  <a:gd name="T57" fmla="*/ 113 h 2154"/>
                  <a:gd name="T58" fmla="*/ 113 w 2154"/>
                  <a:gd name="T59" fmla="*/ 113 h 2154"/>
                  <a:gd name="T60" fmla="*/ 113 w 2154"/>
                  <a:gd name="T61" fmla="*/ 227 h 2154"/>
                  <a:gd name="T62" fmla="*/ 227 w 2154"/>
                  <a:gd name="T63" fmla="*/ 227 h 2154"/>
                  <a:gd name="T64" fmla="*/ 227 w 2154"/>
                  <a:gd name="T65" fmla="*/ 340 h 2154"/>
                  <a:gd name="T66" fmla="*/ 340 w 2154"/>
                  <a:gd name="T67" fmla="*/ 340 h 2154"/>
                  <a:gd name="T68" fmla="*/ 340 w 2154"/>
                  <a:gd name="T69" fmla="*/ 453 h 2154"/>
                  <a:gd name="T70" fmla="*/ 453 w 2154"/>
                  <a:gd name="T71" fmla="*/ 453 h 2154"/>
                  <a:gd name="T72" fmla="*/ 453 w 2154"/>
                  <a:gd name="T73" fmla="*/ 567 h 2154"/>
                  <a:gd name="T74" fmla="*/ 567 w 2154"/>
                  <a:gd name="T75" fmla="*/ 567 h 2154"/>
                  <a:gd name="T76" fmla="*/ 567 w 2154"/>
                  <a:gd name="T77" fmla="*/ 680 h 2154"/>
                  <a:gd name="T78" fmla="*/ 680 w 2154"/>
                  <a:gd name="T79" fmla="*/ 680 h 2154"/>
                  <a:gd name="T80" fmla="*/ 680 w 2154"/>
                  <a:gd name="T81" fmla="*/ 1020 h 2154"/>
                  <a:gd name="T82" fmla="*/ 907 w 2154"/>
                  <a:gd name="T83" fmla="*/ 1020 h 2154"/>
                  <a:gd name="T84" fmla="*/ 907 w 2154"/>
                  <a:gd name="T85" fmla="*/ 1247 h 2154"/>
                  <a:gd name="T86" fmla="*/ 1020 w 2154"/>
                  <a:gd name="T87" fmla="*/ 1247 h 2154"/>
                  <a:gd name="T88" fmla="*/ 1020 w 2154"/>
                  <a:gd name="T89" fmla="*/ 1361 h 2154"/>
                  <a:gd name="T90" fmla="*/ 1247 w 2154"/>
                  <a:gd name="T91" fmla="*/ 1361 h 2154"/>
                  <a:gd name="T92" fmla="*/ 1247 w 2154"/>
                  <a:gd name="T93" fmla="*/ 1701 h 2154"/>
                  <a:gd name="T94" fmla="*/ 1361 w 2154"/>
                  <a:gd name="T95" fmla="*/ 1701 h 2154"/>
                  <a:gd name="T96" fmla="*/ 1361 w 2154"/>
                  <a:gd name="T97" fmla="*/ 1814 h 2154"/>
                  <a:gd name="T98" fmla="*/ 1474 w 2154"/>
                  <a:gd name="T99" fmla="*/ 1814 h 2154"/>
                  <a:gd name="T100" fmla="*/ 1474 w 2154"/>
                  <a:gd name="T101" fmla="*/ 2154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54" h="2154">
                    <a:moveTo>
                      <a:pt x="1474" y="2154"/>
                    </a:moveTo>
                    <a:lnTo>
                      <a:pt x="1701" y="2154"/>
                    </a:lnTo>
                    <a:lnTo>
                      <a:pt x="1701" y="2041"/>
                    </a:lnTo>
                    <a:lnTo>
                      <a:pt x="1814" y="2041"/>
                    </a:lnTo>
                    <a:lnTo>
                      <a:pt x="1814" y="1928"/>
                    </a:lnTo>
                    <a:lnTo>
                      <a:pt x="1928" y="1928"/>
                    </a:lnTo>
                    <a:lnTo>
                      <a:pt x="1928" y="2041"/>
                    </a:lnTo>
                    <a:lnTo>
                      <a:pt x="2154" y="2041"/>
                    </a:lnTo>
                    <a:lnTo>
                      <a:pt x="2154" y="1134"/>
                    </a:lnTo>
                    <a:lnTo>
                      <a:pt x="2041" y="1134"/>
                    </a:lnTo>
                    <a:lnTo>
                      <a:pt x="2041" y="794"/>
                    </a:lnTo>
                    <a:lnTo>
                      <a:pt x="1928" y="794"/>
                    </a:lnTo>
                    <a:lnTo>
                      <a:pt x="1928" y="680"/>
                    </a:lnTo>
                    <a:lnTo>
                      <a:pt x="1587" y="680"/>
                    </a:lnTo>
                    <a:lnTo>
                      <a:pt x="1587" y="567"/>
                    </a:lnTo>
                    <a:lnTo>
                      <a:pt x="1474" y="567"/>
                    </a:lnTo>
                    <a:lnTo>
                      <a:pt x="1474" y="453"/>
                    </a:lnTo>
                    <a:lnTo>
                      <a:pt x="1361" y="453"/>
                    </a:lnTo>
                    <a:lnTo>
                      <a:pt x="1361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453" y="453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1020"/>
                    </a:lnTo>
                    <a:lnTo>
                      <a:pt x="907" y="1020"/>
                    </a:lnTo>
                    <a:lnTo>
                      <a:pt x="907" y="1247"/>
                    </a:lnTo>
                    <a:lnTo>
                      <a:pt x="1020" y="1247"/>
                    </a:lnTo>
                    <a:lnTo>
                      <a:pt x="1020" y="1361"/>
                    </a:lnTo>
                    <a:lnTo>
                      <a:pt x="1247" y="1361"/>
                    </a:lnTo>
                    <a:lnTo>
                      <a:pt x="1247" y="1701"/>
                    </a:lnTo>
                    <a:lnTo>
                      <a:pt x="1361" y="1701"/>
                    </a:lnTo>
                    <a:lnTo>
                      <a:pt x="1361" y="1814"/>
                    </a:lnTo>
                    <a:lnTo>
                      <a:pt x="1474" y="1814"/>
                    </a:lnTo>
                    <a:lnTo>
                      <a:pt x="1474" y="21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2331" y="3704"/>
                <a:ext cx="227" cy="454"/>
              </a:xfrm>
              <a:custGeom>
                <a:avLst/>
                <a:gdLst>
                  <a:gd name="T0" fmla="*/ 0 w 227"/>
                  <a:gd name="T1" fmla="*/ 0 h 454"/>
                  <a:gd name="T2" fmla="*/ 0 w 227"/>
                  <a:gd name="T3" fmla="*/ 454 h 454"/>
                  <a:gd name="T4" fmla="*/ 227 w 227"/>
                  <a:gd name="T5" fmla="*/ 454 h 454"/>
                  <a:gd name="T6" fmla="*/ 227 w 227"/>
                  <a:gd name="T7" fmla="*/ 114 h 454"/>
                  <a:gd name="T8" fmla="*/ 113 w 227"/>
                  <a:gd name="T9" fmla="*/ 114 h 454"/>
                  <a:gd name="T10" fmla="*/ 113 w 227"/>
                  <a:gd name="T11" fmla="*/ 0 h 454"/>
                  <a:gd name="T12" fmla="*/ 0 w 227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454">
                    <a:moveTo>
                      <a:pt x="0" y="0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1651" y="3364"/>
                <a:ext cx="793" cy="681"/>
              </a:xfrm>
              <a:custGeom>
                <a:avLst/>
                <a:gdLst>
                  <a:gd name="T0" fmla="*/ 680 w 793"/>
                  <a:gd name="T1" fmla="*/ 0 h 681"/>
                  <a:gd name="T2" fmla="*/ 453 w 793"/>
                  <a:gd name="T3" fmla="*/ 0 h 681"/>
                  <a:gd name="T4" fmla="*/ 453 w 793"/>
                  <a:gd name="T5" fmla="*/ 114 h 681"/>
                  <a:gd name="T6" fmla="*/ 113 w 793"/>
                  <a:gd name="T7" fmla="*/ 114 h 681"/>
                  <a:gd name="T8" fmla="*/ 113 w 793"/>
                  <a:gd name="T9" fmla="*/ 227 h 681"/>
                  <a:gd name="T10" fmla="*/ 0 w 793"/>
                  <a:gd name="T11" fmla="*/ 227 h 681"/>
                  <a:gd name="T12" fmla="*/ 0 w 793"/>
                  <a:gd name="T13" fmla="*/ 340 h 681"/>
                  <a:gd name="T14" fmla="*/ 113 w 793"/>
                  <a:gd name="T15" fmla="*/ 340 h 681"/>
                  <a:gd name="T16" fmla="*/ 113 w 793"/>
                  <a:gd name="T17" fmla="*/ 454 h 681"/>
                  <a:gd name="T18" fmla="*/ 226 w 793"/>
                  <a:gd name="T19" fmla="*/ 454 h 681"/>
                  <a:gd name="T20" fmla="*/ 226 w 793"/>
                  <a:gd name="T21" fmla="*/ 567 h 681"/>
                  <a:gd name="T22" fmla="*/ 567 w 793"/>
                  <a:gd name="T23" fmla="*/ 567 h 681"/>
                  <a:gd name="T24" fmla="*/ 567 w 793"/>
                  <a:gd name="T25" fmla="*/ 681 h 681"/>
                  <a:gd name="T26" fmla="*/ 680 w 793"/>
                  <a:gd name="T27" fmla="*/ 681 h 681"/>
                  <a:gd name="T28" fmla="*/ 680 w 793"/>
                  <a:gd name="T29" fmla="*/ 340 h 681"/>
                  <a:gd name="T30" fmla="*/ 793 w 793"/>
                  <a:gd name="T31" fmla="*/ 340 h 681"/>
                  <a:gd name="T32" fmla="*/ 793 w 793"/>
                  <a:gd name="T33" fmla="*/ 114 h 681"/>
                  <a:gd name="T34" fmla="*/ 680 w 793"/>
                  <a:gd name="T35" fmla="*/ 114 h 681"/>
                  <a:gd name="T36" fmla="*/ 680 w 793"/>
                  <a:gd name="T3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3" h="681">
                    <a:moveTo>
                      <a:pt x="680" y="0"/>
                    </a:moveTo>
                    <a:lnTo>
                      <a:pt x="453" y="0"/>
                    </a:lnTo>
                    <a:lnTo>
                      <a:pt x="453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114"/>
                    </a:lnTo>
                    <a:lnTo>
                      <a:pt x="680" y="114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3125" y="3251"/>
                <a:ext cx="1134" cy="1247"/>
              </a:xfrm>
              <a:custGeom>
                <a:avLst/>
                <a:gdLst>
                  <a:gd name="T0" fmla="*/ 794 w 1134"/>
                  <a:gd name="T1" fmla="*/ 0 h 1247"/>
                  <a:gd name="T2" fmla="*/ 0 w 1134"/>
                  <a:gd name="T3" fmla="*/ 0 h 1247"/>
                  <a:gd name="T4" fmla="*/ 0 w 1134"/>
                  <a:gd name="T5" fmla="*/ 680 h 1247"/>
                  <a:gd name="T6" fmla="*/ 227 w 1134"/>
                  <a:gd name="T7" fmla="*/ 680 h 1247"/>
                  <a:gd name="T8" fmla="*/ 227 w 1134"/>
                  <a:gd name="T9" fmla="*/ 794 h 1247"/>
                  <a:gd name="T10" fmla="*/ 340 w 1134"/>
                  <a:gd name="T11" fmla="*/ 794 h 1247"/>
                  <a:gd name="T12" fmla="*/ 340 w 1134"/>
                  <a:gd name="T13" fmla="*/ 1020 h 1247"/>
                  <a:gd name="T14" fmla="*/ 453 w 1134"/>
                  <a:gd name="T15" fmla="*/ 1020 h 1247"/>
                  <a:gd name="T16" fmla="*/ 453 w 1134"/>
                  <a:gd name="T17" fmla="*/ 1134 h 1247"/>
                  <a:gd name="T18" fmla="*/ 794 w 1134"/>
                  <a:gd name="T19" fmla="*/ 1134 h 1247"/>
                  <a:gd name="T20" fmla="*/ 794 w 1134"/>
                  <a:gd name="T21" fmla="*/ 1247 h 1247"/>
                  <a:gd name="T22" fmla="*/ 1020 w 1134"/>
                  <a:gd name="T23" fmla="*/ 1247 h 1247"/>
                  <a:gd name="T24" fmla="*/ 1020 w 1134"/>
                  <a:gd name="T25" fmla="*/ 1134 h 1247"/>
                  <a:gd name="T26" fmla="*/ 1134 w 1134"/>
                  <a:gd name="T27" fmla="*/ 1134 h 1247"/>
                  <a:gd name="T28" fmla="*/ 1134 w 1134"/>
                  <a:gd name="T29" fmla="*/ 794 h 1247"/>
                  <a:gd name="T30" fmla="*/ 1020 w 1134"/>
                  <a:gd name="T31" fmla="*/ 794 h 1247"/>
                  <a:gd name="T32" fmla="*/ 1020 w 1134"/>
                  <a:gd name="T33" fmla="*/ 567 h 1247"/>
                  <a:gd name="T34" fmla="*/ 907 w 1134"/>
                  <a:gd name="T35" fmla="*/ 567 h 1247"/>
                  <a:gd name="T36" fmla="*/ 907 w 1134"/>
                  <a:gd name="T37" fmla="*/ 453 h 1247"/>
                  <a:gd name="T38" fmla="*/ 794 w 1134"/>
                  <a:gd name="T39" fmla="*/ 453 h 1247"/>
                  <a:gd name="T40" fmla="*/ 794 w 1134"/>
                  <a:gd name="T41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4" h="1247">
                    <a:moveTo>
                      <a:pt x="794" y="0"/>
                    </a:moveTo>
                    <a:lnTo>
                      <a:pt x="0" y="0"/>
                    </a:ln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1020"/>
                    </a:lnTo>
                    <a:lnTo>
                      <a:pt x="453" y="1020"/>
                    </a:lnTo>
                    <a:lnTo>
                      <a:pt x="453" y="1134"/>
                    </a:lnTo>
                    <a:lnTo>
                      <a:pt x="794" y="1134"/>
                    </a:lnTo>
                    <a:lnTo>
                      <a:pt x="794" y="1247"/>
                    </a:lnTo>
                    <a:lnTo>
                      <a:pt x="1020" y="1247"/>
                    </a:lnTo>
                    <a:lnTo>
                      <a:pt x="1020" y="1134"/>
                    </a:lnTo>
                    <a:lnTo>
                      <a:pt x="1134" y="1134"/>
                    </a:lnTo>
                    <a:lnTo>
                      <a:pt x="1134" y="794"/>
                    </a:lnTo>
                    <a:lnTo>
                      <a:pt x="1020" y="794"/>
                    </a:lnTo>
                    <a:lnTo>
                      <a:pt x="1020" y="567"/>
                    </a:lnTo>
                    <a:lnTo>
                      <a:pt x="907" y="567"/>
                    </a:ln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2331" y="3704"/>
                <a:ext cx="2041" cy="1475"/>
              </a:xfrm>
              <a:custGeom>
                <a:avLst/>
                <a:gdLst>
                  <a:gd name="T0" fmla="*/ 0 w 2041"/>
                  <a:gd name="T1" fmla="*/ 454 h 1475"/>
                  <a:gd name="T2" fmla="*/ 227 w 2041"/>
                  <a:gd name="T3" fmla="*/ 454 h 1475"/>
                  <a:gd name="T4" fmla="*/ 227 w 2041"/>
                  <a:gd name="T5" fmla="*/ 114 h 1475"/>
                  <a:gd name="T6" fmla="*/ 113 w 2041"/>
                  <a:gd name="T7" fmla="*/ 114 h 1475"/>
                  <a:gd name="T8" fmla="*/ 113 w 2041"/>
                  <a:gd name="T9" fmla="*/ 0 h 1475"/>
                  <a:gd name="T10" fmla="*/ 340 w 2041"/>
                  <a:gd name="T11" fmla="*/ 0 h 1475"/>
                  <a:gd name="T12" fmla="*/ 340 w 2041"/>
                  <a:gd name="T13" fmla="*/ 114 h 1475"/>
                  <a:gd name="T14" fmla="*/ 454 w 2041"/>
                  <a:gd name="T15" fmla="*/ 114 h 1475"/>
                  <a:gd name="T16" fmla="*/ 453 w 2041"/>
                  <a:gd name="T17" fmla="*/ 229 h 1475"/>
                  <a:gd name="T18" fmla="*/ 680 w 2041"/>
                  <a:gd name="T19" fmla="*/ 227 h 1475"/>
                  <a:gd name="T20" fmla="*/ 680 w 2041"/>
                  <a:gd name="T21" fmla="*/ 114 h 1475"/>
                  <a:gd name="T22" fmla="*/ 794 w 2041"/>
                  <a:gd name="T23" fmla="*/ 114 h 1475"/>
                  <a:gd name="T24" fmla="*/ 794 w 2041"/>
                  <a:gd name="T25" fmla="*/ 227 h 1475"/>
                  <a:gd name="T26" fmla="*/ 1021 w 2041"/>
                  <a:gd name="T27" fmla="*/ 227 h 1475"/>
                  <a:gd name="T28" fmla="*/ 1021 w 2041"/>
                  <a:gd name="T29" fmla="*/ 341 h 1475"/>
                  <a:gd name="T30" fmla="*/ 1134 w 2041"/>
                  <a:gd name="T31" fmla="*/ 341 h 1475"/>
                  <a:gd name="T32" fmla="*/ 1134 w 2041"/>
                  <a:gd name="T33" fmla="*/ 567 h 1475"/>
                  <a:gd name="T34" fmla="*/ 1247 w 2041"/>
                  <a:gd name="T35" fmla="*/ 567 h 1475"/>
                  <a:gd name="T36" fmla="*/ 1248 w 2041"/>
                  <a:gd name="T37" fmla="*/ 682 h 1475"/>
                  <a:gd name="T38" fmla="*/ 1361 w 2041"/>
                  <a:gd name="T39" fmla="*/ 681 h 1475"/>
                  <a:gd name="T40" fmla="*/ 1588 w 2041"/>
                  <a:gd name="T41" fmla="*/ 681 h 1475"/>
                  <a:gd name="T42" fmla="*/ 1588 w 2041"/>
                  <a:gd name="T43" fmla="*/ 794 h 1475"/>
                  <a:gd name="T44" fmla="*/ 1928 w 2041"/>
                  <a:gd name="T45" fmla="*/ 794 h 1475"/>
                  <a:gd name="T46" fmla="*/ 1928 w 2041"/>
                  <a:gd name="T47" fmla="*/ 1021 h 1475"/>
                  <a:gd name="T48" fmla="*/ 2041 w 2041"/>
                  <a:gd name="T49" fmla="*/ 1021 h 1475"/>
                  <a:gd name="T50" fmla="*/ 2041 w 2041"/>
                  <a:gd name="T51" fmla="*/ 1248 h 1475"/>
                  <a:gd name="T52" fmla="*/ 1928 w 2041"/>
                  <a:gd name="T53" fmla="*/ 1248 h 1475"/>
                  <a:gd name="T54" fmla="*/ 1928 w 2041"/>
                  <a:gd name="T55" fmla="*/ 1361 h 1475"/>
                  <a:gd name="T56" fmla="*/ 1701 w 2041"/>
                  <a:gd name="T57" fmla="*/ 1361 h 1475"/>
                  <a:gd name="T58" fmla="*/ 1701 w 2041"/>
                  <a:gd name="T59" fmla="*/ 1475 h 1475"/>
                  <a:gd name="T60" fmla="*/ 1247 w 2041"/>
                  <a:gd name="T61" fmla="*/ 1475 h 1475"/>
                  <a:gd name="T62" fmla="*/ 1247 w 2041"/>
                  <a:gd name="T63" fmla="*/ 1361 h 1475"/>
                  <a:gd name="T64" fmla="*/ 1134 w 2041"/>
                  <a:gd name="T65" fmla="*/ 1361 h 1475"/>
                  <a:gd name="T66" fmla="*/ 1134 w 2041"/>
                  <a:gd name="T67" fmla="*/ 1134 h 1475"/>
                  <a:gd name="T68" fmla="*/ 907 w 2041"/>
                  <a:gd name="T69" fmla="*/ 1134 h 1475"/>
                  <a:gd name="T70" fmla="*/ 907 w 2041"/>
                  <a:gd name="T71" fmla="*/ 1248 h 1475"/>
                  <a:gd name="T72" fmla="*/ 340 w 2041"/>
                  <a:gd name="T73" fmla="*/ 1248 h 1475"/>
                  <a:gd name="T74" fmla="*/ 340 w 2041"/>
                  <a:gd name="T75" fmla="*/ 1361 h 1475"/>
                  <a:gd name="T76" fmla="*/ 113 w 2041"/>
                  <a:gd name="T77" fmla="*/ 1361 h 1475"/>
                  <a:gd name="T78" fmla="*/ 113 w 2041"/>
                  <a:gd name="T79" fmla="*/ 681 h 1475"/>
                  <a:gd name="T80" fmla="*/ 0 w 2041"/>
                  <a:gd name="T81" fmla="*/ 681 h 1475"/>
                  <a:gd name="T82" fmla="*/ 0 w 2041"/>
                  <a:gd name="T83" fmla="*/ 454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1" h="1475">
                    <a:moveTo>
                      <a:pt x="0" y="454"/>
                    </a:moveTo>
                    <a:lnTo>
                      <a:pt x="227" y="454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3" y="229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341"/>
                    </a:lnTo>
                    <a:lnTo>
                      <a:pt x="1134" y="341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8" y="682"/>
                    </a:lnTo>
                    <a:lnTo>
                      <a:pt x="1361" y="681"/>
                    </a:lnTo>
                    <a:lnTo>
                      <a:pt x="1588" y="681"/>
                    </a:lnTo>
                    <a:lnTo>
                      <a:pt x="1588" y="794"/>
                    </a:lnTo>
                    <a:lnTo>
                      <a:pt x="1928" y="794"/>
                    </a:lnTo>
                    <a:lnTo>
                      <a:pt x="1928" y="1021"/>
                    </a:lnTo>
                    <a:lnTo>
                      <a:pt x="2041" y="1021"/>
                    </a:lnTo>
                    <a:lnTo>
                      <a:pt x="2041" y="1248"/>
                    </a:lnTo>
                    <a:lnTo>
                      <a:pt x="1928" y="1248"/>
                    </a:lnTo>
                    <a:lnTo>
                      <a:pt x="1928" y="1361"/>
                    </a:lnTo>
                    <a:lnTo>
                      <a:pt x="1701" y="1361"/>
                    </a:lnTo>
                    <a:lnTo>
                      <a:pt x="1701" y="1475"/>
                    </a:lnTo>
                    <a:lnTo>
                      <a:pt x="1247" y="1475"/>
                    </a:lnTo>
                    <a:lnTo>
                      <a:pt x="1247" y="1361"/>
                    </a:lnTo>
                    <a:lnTo>
                      <a:pt x="1134" y="1361"/>
                    </a:lnTo>
                    <a:lnTo>
                      <a:pt x="1134" y="1134"/>
                    </a:lnTo>
                    <a:lnTo>
                      <a:pt x="907" y="1134"/>
                    </a:lnTo>
                    <a:lnTo>
                      <a:pt x="907" y="1248"/>
                    </a:lnTo>
                    <a:lnTo>
                      <a:pt x="340" y="1248"/>
                    </a:lnTo>
                    <a:lnTo>
                      <a:pt x="340" y="1361"/>
                    </a:lnTo>
                    <a:lnTo>
                      <a:pt x="113" y="1361"/>
                    </a:lnTo>
                    <a:lnTo>
                      <a:pt x="113" y="681"/>
                    </a:lnTo>
                    <a:lnTo>
                      <a:pt x="0" y="681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1537" y="3024"/>
                <a:ext cx="567" cy="567"/>
              </a:xfrm>
              <a:custGeom>
                <a:avLst/>
                <a:gdLst>
                  <a:gd name="T0" fmla="*/ 454 w 567"/>
                  <a:gd name="T1" fmla="*/ 0 h 567"/>
                  <a:gd name="T2" fmla="*/ 454 w 567"/>
                  <a:gd name="T3" fmla="*/ 113 h 567"/>
                  <a:gd name="T4" fmla="*/ 567 w 567"/>
                  <a:gd name="T5" fmla="*/ 113 h 567"/>
                  <a:gd name="T6" fmla="*/ 567 w 567"/>
                  <a:gd name="T7" fmla="*/ 454 h 567"/>
                  <a:gd name="T8" fmla="*/ 227 w 567"/>
                  <a:gd name="T9" fmla="*/ 454 h 567"/>
                  <a:gd name="T10" fmla="*/ 227 w 567"/>
                  <a:gd name="T11" fmla="*/ 567 h 567"/>
                  <a:gd name="T12" fmla="*/ 0 w 567"/>
                  <a:gd name="T13" fmla="*/ 567 h 567"/>
                  <a:gd name="T14" fmla="*/ 0 w 567"/>
                  <a:gd name="T15" fmla="*/ 340 h 567"/>
                  <a:gd name="T16" fmla="*/ 227 w 567"/>
                  <a:gd name="T17" fmla="*/ 340 h 567"/>
                  <a:gd name="T18" fmla="*/ 227 w 567"/>
                  <a:gd name="T19" fmla="*/ 227 h 567"/>
                  <a:gd name="T20" fmla="*/ 114 w 567"/>
                  <a:gd name="T21" fmla="*/ 227 h 567"/>
                  <a:gd name="T22" fmla="*/ 114 w 567"/>
                  <a:gd name="T23" fmla="*/ 113 h 567"/>
                  <a:gd name="T24" fmla="*/ 227 w 567"/>
                  <a:gd name="T25" fmla="*/ 113 h 567"/>
                  <a:gd name="T26" fmla="*/ 227 w 567"/>
                  <a:gd name="T27" fmla="*/ 0 h 567"/>
                  <a:gd name="T28" fmla="*/ 454 w 567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454" y="0"/>
                    </a:move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1991" y="2797"/>
                <a:ext cx="1134" cy="1134"/>
              </a:xfrm>
              <a:custGeom>
                <a:avLst/>
                <a:gdLst>
                  <a:gd name="T0" fmla="*/ 1134 w 1134"/>
                  <a:gd name="T1" fmla="*/ 227 h 1134"/>
                  <a:gd name="T2" fmla="*/ 1134 w 1134"/>
                  <a:gd name="T3" fmla="*/ 1021 h 1134"/>
                  <a:gd name="T4" fmla="*/ 1020 w 1134"/>
                  <a:gd name="T5" fmla="*/ 1021 h 1134"/>
                  <a:gd name="T6" fmla="*/ 1020 w 1134"/>
                  <a:gd name="T7" fmla="*/ 1134 h 1134"/>
                  <a:gd name="T8" fmla="*/ 794 w 1134"/>
                  <a:gd name="T9" fmla="*/ 1134 h 1134"/>
                  <a:gd name="T10" fmla="*/ 794 w 1134"/>
                  <a:gd name="T11" fmla="*/ 1021 h 1134"/>
                  <a:gd name="T12" fmla="*/ 680 w 1134"/>
                  <a:gd name="T13" fmla="*/ 1021 h 1134"/>
                  <a:gd name="T14" fmla="*/ 680 w 1134"/>
                  <a:gd name="T15" fmla="*/ 907 h 1134"/>
                  <a:gd name="T16" fmla="*/ 453 w 1134"/>
                  <a:gd name="T17" fmla="*/ 907 h 1134"/>
                  <a:gd name="T18" fmla="*/ 453 w 1134"/>
                  <a:gd name="T19" fmla="*/ 681 h 1134"/>
                  <a:gd name="T20" fmla="*/ 340 w 1134"/>
                  <a:gd name="T21" fmla="*/ 681 h 1134"/>
                  <a:gd name="T22" fmla="*/ 340 w 1134"/>
                  <a:gd name="T23" fmla="*/ 567 h 1134"/>
                  <a:gd name="T24" fmla="*/ 113 w 1134"/>
                  <a:gd name="T25" fmla="*/ 567 h 1134"/>
                  <a:gd name="T26" fmla="*/ 113 w 1134"/>
                  <a:gd name="T27" fmla="*/ 340 h 1134"/>
                  <a:gd name="T28" fmla="*/ 0 w 1134"/>
                  <a:gd name="T29" fmla="*/ 340 h 1134"/>
                  <a:gd name="T30" fmla="*/ 0 w 1134"/>
                  <a:gd name="T31" fmla="*/ 114 h 1134"/>
                  <a:gd name="T32" fmla="*/ 113 w 1134"/>
                  <a:gd name="T33" fmla="*/ 114 h 1134"/>
                  <a:gd name="T34" fmla="*/ 113 w 1134"/>
                  <a:gd name="T35" fmla="*/ 0 h 1134"/>
                  <a:gd name="T36" fmla="*/ 340 w 1134"/>
                  <a:gd name="T37" fmla="*/ 0 h 1134"/>
                  <a:gd name="T38" fmla="*/ 340 w 1134"/>
                  <a:gd name="T39" fmla="*/ 114 h 1134"/>
                  <a:gd name="T40" fmla="*/ 567 w 1134"/>
                  <a:gd name="T41" fmla="*/ 114 h 1134"/>
                  <a:gd name="T42" fmla="*/ 567 w 1134"/>
                  <a:gd name="T43" fmla="*/ 227 h 1134"/>
                  <a:gd name="T44" fmla="*/ 680 w 1134"/>
                  <a:gd name="T45" fmla="*/ 227 h 1134"/>
                  <a:gd name="T46" fmla="*/ 680 w 1134"/>
                  <a:gd name="T47" fmla="*/ 340 h 1134"/>
                  <a:gd name="T48" fmla="*/ 907 w 1134"/>
                  <a:gd name="T49" fmla="*/ 340 h 1134"/>
                  <a:gd name="T50" fmla="*/ 907 w 1134"/>
                  <a:gd name="T51" fmla="*/ 227 h 1134"/>
                  <a:gd name="T52" fmla="*/ 1134 w 1134"/>
                  <a:gd name="T53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134">
                    <a:moveTo>
                      <a:pt x="1134" y="227"/>
                    </a:moveTo>
                    <a:lnTo>
                      <a:pt x="1134" y="1021"/>
                    </a:lnTo>
                    <a:lnTo>
                      <a:pt x="1020" y="1021"/>
                    </a:lnTo>
                    <a:lnTo>
                      <a:pt x="1020" y="1134"/>
                    </a:lnTo>
                    <a:lnTo>
                      <a:pt x="794" y="1134"/>
                    </a:lnTo>
                    <a:lnTo>
                      <a:pt x="794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113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2331" y="2570"/>
                <a:ext cx="340" cy="454"/>
              </a:xfrm>
              <a:custGeom>
                <a:avLst/>
                <a:gdLst>
                  <a:gd name="T0" fmla="*/ 227 w 340"/>
                  <a:gd name="T1" fmla="*/ 0 h 454"/>
                  <a:gd name="T2" fmla="*/ 227 w 340"/>
                  <a:gd name="T3" fmla="*/ 227 h 454"/>
                  <a:gd name="T4" fmla="*/ 340 w 340"/>
                  <a:gd name="T5" fmla="*/ 227 h 454"/>
                  <a:gd name="T6" fmla="*/ 340 w 340"/>
                  <a:gd name="T7" fmla="*/ 454 h 454"/>
                  <a:gd name="T8" fmla="*/ 227 w 340"/>
                  <a:gd name="T9" fmla="*/ 454 h 454"/>
                  <a:gd name="T10" fmla="*/ 227 w 340"/>
                  <a:gd name="T11" fmla="*/ 341 h 454"/>
                  <a:gd name="T12" fmla="*/ 0 w 340"/>
                  <a:gd name="T13" fmla="*/ 341 h 454"/>
                  <a:gd name="T14" fmla="*/ 0 w 340"/>
                  <a:gd name="T15" fmla="*/ 114 h 454"/>
                  <a:gd name="T16" fmla="*/ 113 w 340"/>
                  <a:gd name="T17" fmla="*/ 114 h 454"/>
                  <a:gd name="T18" fmla="*/ 113 w 340"/>
                  <a:gd name="T19" fmla="*/ 0 h 454"/>
                  <a:gd name="T20" fmla="*/ 227 w 340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454">
                    <a:moveTo>
                      <a:pt x="227" y="0"/>
                    </a:move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0" y="341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2444" y="2117"/>
                <a:ext cx="1134" cy="1134"/>
              </a:xfrm>
              <a:custGeom>
                <a:avLst/>
                <a:gdLst>
                  <a:gd name="T0" fmla="*/ 0 w 1134"/>
                  <a:gd name="T1" fmla="*/ 227 h 1134"/>
                  <a:gd name="T2" fmla="*/ 341 w 1134"/>
                  <a:gd name="T3" fmla="*/ 227 h 1134"/>
                  <a:gd name="T4" fmla="*/ 341 w 1134"/>
                  <a:gd name="T5" fmla="*/ 340 h 1134"/>
                  <a:gd name="T6" fmla="*/ 227 w 1134"/>
                  <a:gd name="T7" fmla="*/ 340 h 1134"/>
                  <a:gd name="T8" fmla="*/ 227 w 1134"/>
                  <a:gd name="T9" fmla="*/ 567 h 1134"/>
                  <a:gd name="T10" fmla="*/ 341 w 1134"/>
                  <a:gd name="T11" fmla="*/ 567 h 1134"/>
                  <a:gd name="T12" fmla="*/ 341 w 1134"/>
                  <a:gd name="T13" fmla="*/ 453 h 1134"/>
                  <a:gd name="T14" fmla="*/ 454 w 1134"/>
                  <a:gd name="T15" fmla="*/ 453 h 1134"/>
                  <a:gd name="T16" fmla="*/ 454 w 1134"/>
                  <a:gd name="T17" fmla="*/ 340 h 1134"/>
                  <a:gd name="T18" fmla="*/ 567 w 1134"/>
                  <a:gd name="T19" fmla="*/ 340 h 1134"/>
                  <a:gd name="T20" fmla="*/ 567 w 1134"/>
                  <a:gd name="T21" fmla="*/ 0 h 1134"/>
                  <a:gd name="T22" fmla="*/ 908 w 1134"/>
                  <a:gd name="T23" fmla="*/ 0 h 1134"/>
                  <a:gd name="T24" fmla="*/ 908 w 1134"/>
                  <a:gd name="T25" fmla="*/ 113 h 1134"/>
                  <a:gd name="T26" fmla="*/ 1021 w 1134"/>
                  <a:gd name="T27" fmla="*/ 113 h 1134"/>
                  <a:gd name="T28" fmla="*/ 1021 w 1134"/>
                  <a:gd name="T29" fmla="*/ 340 h 1134"/>
                  <a:gd name="T30" fmla="*/ 1134 w 1134"/>
                  <a:gd name="T31" fmla="*/ 340 h 1134"/>
                  <a:gd name="T32" fmla="*/ 1134 w 1134"/>
                  <a:gd name="T33" fmla="*/ 567 h 1134"/>
                  <a:gd name="T34" fmla="*/ 908 w 1134"/>
                  <a:gd name="T35" fmla="*/ 567 h 1134"/>
                  <a:gd name="T36" fmla="*/ 908 w 1134"/>
                  <a:gd name="T37" fmla="*/ 794 h 1134"/>
                  <a:gd name="T38" fmla="*/ 1021 w 1134"/>
                  <a:gd name="T39" fmla="*/ 794 h 1134"/>
                  <a:gd name="T40" fmla="*/ 1021 w 1134"/>
                  <a:gd name="T41" fmla="*/ 1134 h 1134"/>
                  <a:gd name="T42" fmla="*/ 681 w 1134"/>
                  <a:gd name="T43" fmla="*/ 1134 h 1134"/>
                  <a:gd name="T44" fmla="*/ 681 w 1134"/>
                  <a:gd name="T45" fmla="*/ 907 h 1134"/>
                  <a:gd name="T46" fmla="*/ 454 w 1134"/>
                  <a:gd name="T47" fmla="*/ 907 h 1134"/>
                  <a:gd name="T48" fmla="*/ 454 w 1134"/>
                  <a:gd name="T49" fmla="*/ 1020 h 1134"/>
                  <a:gd name="T50" fmla="*/ 227 w 1134"/>
                  <a:gd name="T51" fmla="*/ 1020 h 1134"/>
                  <a:gd name="T52" fmla="*/ 227 w 1134"/>
                  <a:gd name="T53" fmla="*/ 680 h 1134"/>
                  <a:gd name="T54" fmla="*/ 114 w 1134"/>
                  <a:gd name="T55" fmla="*/ 680 h 1134"/>
                  <a:gd name="T56" fmla="*/ 114 w 1134"/>
                  <a:gd name="T57" fmla="*/ 453 h 1134"/>
                  <a:gd name="T58" fmla="*/ 0 w 1134"/>
                  <a:gd name="T59" fmla="*/ 453 h 1134"/>
                  <a:gd name="T60" fmla="*/ 0 w 1134"/>
                  <a:gd name="T61" fmla="*/ 22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134">
                    <a:moveTo>
                      <a:pt x="0" y="227"/>
                    </a:moveTo>
                    <a:lnTo>
                      <a:pt x="341" y="227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0"/>
                    </a:lnTo>
                    <a:lnTo>
                      <a:pt x="908" y="0"/>
                    </a:lnTo>
                    <a:lnTo>
                      <a:pt x="908" y="113"/>
                    </a:lnTo>
                    <a:lnTo>
                      <a:pt x="1021" y="113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567"/>
                    </a:lnTo>
                    <a:lnTo>
                      <a:pt x="908" y="567"/>
                    </a:lnTo>
                    <a:lnTo>
                      <a:pt x="908" y="794"/>
                    </a:lnTo>
                    <a:lnTo>
                      <a:pt x="1021" y="794"/>
                    </a:lnTo>
                    <a:lnTo>
                      <a:pt x="1021" y="1134"/>
                    </a:lnTo>
                    <a:lnTo>
                      <a:pt x="681" y="1134"/>
                    </a:lnTo>
                    <a:lnTo>
                      <a:pt x="681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227" y="1020"/>
                    </a:lnTo>
                    <a:lnTo>
                      <a:pt x="227" y="680"/>
                    </a:lnTo>
                    <a:lnTo>
                      <a:pt x="114" y="68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743" y="3024"/>
                <a:ext cx="341" cy="340"/>
              </a:xfrm>
              <a:custGeom>
                <a:avLst/>
                <a:gdLst>
                  <a:gd name="T0" fmla="*/ 0 w 341"/>
                  <a:gd name="T1" fmla="*/ 0 h 340"/>
                  <a:gd name="T2" fmla="*/ 0 w 341"/>
                  <a:gd name="T3" fmla="*/ 340 h 340"/>
                  <a:gd name="T4" fmla="*/ 114 w 341"/>
                  <a:gd name="T5" fmla="*/ 340 h 340"/>
                  <a:gd name="T6" fmla="*/ 114 w 341"/>
                  <a:gd name="T7" fmla="*/ 227 h 340"/>
                  <a:gd name="T8" fmla="*/ 341 w 341"/>
                  <a:gd name="T9" fmla="*/ 227 h 340"/>
                  <a:gd name="T10" fmla="*/ 341 w 341"/>
                  <a:gd name="T11" fmla="*/ 113 h 340"/>
                  <a:gd name="T12" fmla="*/ 114 w 341"/>
                  <a:gd name="T13" fmla="*/ 113 h 340"/>
                  <a:gd name="T14" fmla="*/ 114 w 341"/>
                  <a:gd name="T15" fmla="*/ 0 h 340"/>
                  <a:gd name="T16" fmla="*/ 0 w 341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Rectangle 154"/>
              <p:cNvSpPr>
                <a:spLocks noChangeArrowheads="1"/>
              </p:cNvSpPr>
              <p:nvPr/>
            </p:nvSpPr>
            <p:spPr bwMode="auto">
              <a:xfrm>
                <a:off x="743" y="2344"/>
                <a:ext cx="114" cy="226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1084" y="2684"/>
                <a:ext cx="226" cy="227"/>
              </a:xfrm>
              <a:custGeom>
                <a:avLst/>
                <a:gdLst>
                  <a:gd name="T0" fmla="*/ 0 w 226"/>
                  <a:gd name="T1" fmla="*/ 0 h 227"/>
                  <a:gd name="T2" fmla="*/ 0 w 226"/>
                  <a:gd name="T3" fmla="*/ 113 h 227"/>
                  <a:gd name="T4" fmla="*/ 113 w 226"/>
                  <a:gd name="T5" fmla="*/ 113 h 227"/>
                  <a:gd name="T6" fmla="*/ 113 w 226"/>
                  <a:gd name="T7" fmla="*/ 227 h 227"/>
                  <a:gd name="T8" fmla="*/ 226 w 226"/>
                  <a:gd name="T9" fmla="*/ 227 h 227"/>
                  <a:gd name="T10" fmla="*/ 226 w 226"/>
                  <a:gd name="T11" fmla="*/ 0 h 227"/>
                  <a:gd name="T12" fmla="*/ 113 w 226"/>
                  <a:gd name="T13" fmla="*/ 0 h 227"/>
                  <a:gd name="T14" fmla="*/ 0 w 226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6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Rectangle 156"/>
              <p:cNvSpPr>
                <a:spLocks noChangeArrowheads="1"/>
              </p:cNvSpPr>
              <p:nvPr/>
            </p:nvSpPr>
            <p:spPr bwMode="auto">
              <a:xfrm>
                <a:off x="1197" y="3137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Rectangle 157"/>
              <p:cNvSpPr>
                <a:spLocks noChangeArrowheads="1"/>
              </p:cNvSpPr>
              <p:nvPr/>
            </p:nvSpPr>
            <p:spPr bwMode="auto">
              <a:xfrm>
                <a:off x="2104" y="2230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Rectangle 158"/>
              <p:cNvSpPr>
                <a:spLocks noChangeArrowheads="1"/>
              </p:cNvSpPr>
              <p:nvPr/>
            </p:nvSpPr>
            <p:spPr bwMode="auto">
              <a:xfrm>
                <a:off x="2331" y="1663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Rectangle 159"/>
              <p:cNvSpPr>
                <a:spLocks noChangeArrowheads="1"/>
              </p:cNvSpPr>
              <p:nvPr/>
            </p:nvSpPr>
            <p:spPr bwMode="auto">
              <a:xfrm>
                <a:off x="2444" y="1890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1084" y="1777"/>
                <a:ext cx="226" cy="340"/>
              </a:xfrm>
              <a:custGeom>
                <a:avLst/>
                <a:gdLst>
                  <a:gd name="T0" fmla="*/ 0 w 226"/>
                  <a:gd name="T1" fmla="*/ 0 h 340"/>
                  <a:gd name="T2" fmla="*/ 0 w 226"/>
                  <a:gd name="T3" fmla="*/ 340 h 340"/>
                  <a:gd name="T4" fmla="*/ 113 w 226"/>
                  <a:gd name="T5" fmla="*/ 340 h 340"/>
                  <a:gd name="T6" fmla="*/ 113 w 226"/>
                  <a:gd name="T7" fmla="*/ 226 h 340"/>
                  <a:gd name="T8" fmla="*/ 226 w 226"/>
                  <a:gd name="T9" fmla="*/ 226 h 340"/>
                  <a:gd name="T10" fmla="*/ 226 w 226"/>
                  <a:gd name="T11" fmla="*/ 0 h 340"/>
                  <a:gd name="T12" fmla="*/ 0 w 226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226" y="226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1310" y="1890"/>
                <a:ext cx="454" cy="454"/>
              </a:xfrm>
              <a:custGeom>
                <a:avLst/>
                <a:gdLst>
                  <a:gd name="T0" fmla="*/ 227 w 454"/>
                  <a:gd name="T1" fmla="*/ 0 h 454"/>
                  <a:gd name="T2" fmla="*/ 227 w 454"/>
                  <a:gd name="T3" fmla="*/ 113 h 454"/>
                  <a:gd name="T4" fmla="*/ 114 w 454"/>
                  <a:gd name="T5" fmla="*/ 113 h 454"/>
                  <a:gd name="T6" fmla="*/ 114 w 454"/>
                  <a:gd name="T7" fmla="*/ 227 h 454"/>
                  <a:gd name="T8" fmla="*/ 0 w 454"/>
                  <a:gd name="T9" fmla="*/ 227 h 454"/>
                  <a:gd name="T10" fmla="*/ 0 w 454"/>
                  <a:gd name="T11" fmla="*/ 454 h 454"/>
                  <a:gd name="T12" fmla="*/ 341 w 454"/>
                  <a:gd name="T13" fmla="*/ 454 h 454"/>
                  <a:gd name="T14" fmla="*/ 341 w 454"/>
                  <a:gd name="T15" fmla="*/ 340 h 454"/>
                  <a:gd name="T16" fmla="*/ 454 w 454"/>
                  <a:gd name="T17" fmla="*/ 340 h 454"/>
                  <a:gd name="T18" fmla="*/ 454 w 454"/>
                  <a:gd name="T19" fmla="*/ 227 h 454"/>
                  <a:gd name="T20" fmla="*/ 341 w 454"/>
                  <a:gd name="T21" fmla="*/ 227 h 454"/>
                  <a:gd name="T22" fmla="*/ 341 w 454"/>
                  <a:gd name="T23" fmla="*/ 0 h 454"/>
                  <a:gd name="T24" fmla="*/ 227 w 454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454">
                    <a:moveTo>
                      <a:pt x="227" y="0"/>
                    </a:move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341" y="454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1877" y="1890"/>
                <a:ext cx="341" cy="340"/>
              </a:xfrm>
              <a:custGeom>
                <a:avLst/>
                <a:gdLst>
                  <a:gd name="T0" fmla="*/ 0 w 341"/>
                  <a:gd name="T1" fmla="*/ 0 h 340"/>
                  <a:gd name="T2" fmla="*/ 0 w 341"/>
                  <a:gd name="T3" fmla="*/ 340 h 340"/>
                  <a:gd name="T4" fmla="*/ 114 w 341"/>
                  <a:gd name="T5" fmla="*/ 340 h 340"/>
                  <a:gd name="T6" fmla="*/ 114 w 341"/>
                  <a:gd name="T7" fmla="*/ 227 h 340"/>
                  <a:gd name="T8" fmla="*/ 341 w 341"/>
                  <a:gd name="T9" fmla="*/ 227 h 340"/>
                  <a:gd name="T10" fmla="*/ 341 w 341"/>
                  <a:gd name="T11" fmla="*/ 0 h 340"/>
                  <a:gd name="T12" fmla="*/ 0 w 341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4372" y="1550"/>
                <a:ext cx="227" cy="227"/>
              </a:xfrm>
              <a:custGeom>
                <a:avLst/>
                <a:gdLst>
                  <a:gd name="T0" fmla="*/ 114 w 227"/>
                  <a:gd name="T1" fmla="*/ 0 h 227"/>
                  <a:gd name="T2" fmla="*/ 114 w 227"/>
                  <a:gd name="T3" fmla="*/ 113 h 227"/>
                  <a:gd name="T4" fmla="*/ 0 w 227"/>
                  <a:gd name="T5" fmla="*/ 113 h 227"/>
                  <a:gd name="T6" fmla="*/ 0 w 227"/>
                  <a:gd name="T7" fmla="*/ 227 h 227"/>
                  <a:gd name="T8" fmla="*/ 227 w 227"/>
                  <a:gd name="T9" fmla="*/ 227 h 227"/>
                  <a:gd name="T10" fmla="*/ 227 w 227"/>
                  <a:gd name="T11" fmla="*/ 0 h 227"/>
                  <a:gd name="T12" fmla="*/ 114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Rectangle 164"/>
              <p:cNvSpPr>
                <a:spLocks noChangeArrowheads="1"/>
              </p:cNvSpPr>
              <p:nvPr/>
            </p:nvSpPr>
            <p:spPr bwMode="auto">
              <a:xfrm>
                <a:off x="4826" y="1777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4259" y="1890"/>
                <a:ext cx="227" cy="227"/>
              </a:xfrm>
              <a:custGeom>
                <a:avLst/>
                <a:gdLst>
                  <a:gd name="T0" fmla="*/ 113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3 w 227"/>
                  <a:gd name="T7" fmla="*/ 227 h 227"/>
                  <a:gd name="T8" fmla="*/ 113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0 h 227"/>
                  <a:gd name="T14" fmla="*/ 113 w 227"/>
                  <a:gd name="T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27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3692" y="1096"/>
                <a:ext cx="453" cy="340"/>
              </a:xfrm>
              <a:custGeom>
                <a:avLst/>
                <a:gdLst>
                  <a:gd name="T0" fmla="*/ 0 w 453"/>
                  <a:gd name="T1" fmla="*/ 0 h 340"/>
                  <a:gd name="T2" fmla="*/ 0 w 453"/>
                  <a:gd name="T3" fmla="*/ 227 h 340"/>
                  <a:gd name="T4" fmla="*/ 113 w 453"/>
                  <a:gd name="T5" fmla="*/ 227 h 340"/>
                  <a:gd name="T6" fmla="*/ 113 w 453"/>
                  <a:gd name="T7" fmla="*/ 340 h 340"/>
                  <a:gd name="T8" fmla="*/ 453 w 453"/>
                  <a:gd name="T9" fmla="*/ 340 h 340"/>
                  <a:gd name="T10" fmla="*/ 453 w 453"/>
                  <a:gd name="T11" fmla="*/ 227 h 340"/>
                  <a:gd name="T12" fmla="*/ 227 w 453"/>
                  <a:gd name="T13" fmla="*/ 227 h 340"/>
                  <a:gd name="T14" fmla="*/ 227 w 453"/>
                  <a:gd name="T15" fmla="*/ 0 h 340"/>
                  <a:gd name="T16" fmla="*/ 113 w 453"/>
                  <a:gd name="T17" fmla="*/ 0 h 340"/>
                  <a:gd name="T18" fmla="*/ 0 w 45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3" h="34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9" name="Freeform 167"/>
              <p:cNvSpPr>
                <a:spLocks/>
              </p:cNvSpPr>
              <p:nvPr/>
            </p:nvSpPr>
            <p:spPr bwMode="auto">
              <a:xfrm>
                <a:off x="4032" y="756"/>
                <a:ext cx="113" cy="340"/>
              </a:xfrm>
              <a:custGeom>
                <a:avLst/>
                <a:gdLst>
                  <a:gd name="T0" fmla="*/ 0 w 113"/>
                  <a:gd name="T1" fmla="*/ 113 h 340"/>
                  <a:gd name="T2" fmla="*/ 0 w 113"/>
                  <a:gd name="T3" fmla="*/ 340 h 340"/>
                  <a:gd name="T4" fmla="*/ 113 w 113"/>
                  <a:gd name="T5" fmla="*/ 340 h 340"/>
                  <a:gd name="T6" fmla="*/ 113 w 113"/>
                  <a:gd name="T7" fmla="*/ 0 h 340"/>
                  <a:gd name="T8" fmla="*/ 0 w 113"/>
                  <a:gd name="T9" fmla="*/ 0 h 340"/>
                  <a:gd name="T10" fmla="*/ 0 w 113"/>
                  <a:gd name="T11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340">
                    <a:moveTo>
                      <a:pt x="0" y="113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Freeform 168"/>
              <p:cNvSpPr>
                <a:spLocks/>
              </p:cNvSpPr>
              <p:nvPr/>
            </p:nvSpPr>
            <p:spPr bwMode="auto">
              <a:xfrm>
                <a:off x="4259" y="869"/>
                <a:ext cx="567" cy="454"/>
              </a:xfrm>
              <a:custGeom>
                <a:avLst/>
                <a:gdLst>
                  <a:gd name="T0" fmla="*/ 453 w 567"/>
                  <a:gd name="T1" fmla="*/ 0 h 454"/>
                  <a:gd name="T2" fmla="*/ 340 w 567"/>
                  <a:gd name="T3" fmla="*/ 0 h 454"/>
                  <a:gd name="T4" fmla="*/ 340 w 567"/>
                  <a:gd name="T5" fmla="*/ 114 h 454"/>
                  <a:gd name="T6" fmla="*/ 0 w 567"/>
                  <a:gd name="T7" fmla="*/ 114 h 454"/>
                  <a:gd name="T8" fmla="*/ 0 w 567"/>
                  <a:gd name="T9" fmla="*/ 227 h 454"/>
                  <a:gd name="T10" fmla="*/ 113 w 567"/>
                  <a:gd name="T11" fmla="*/ 227 h 454"/>
                  <a:gd name="T12" fmla="*/ 113 w 567"/>
                  <a:gd name="T13" fmla="*/ 341 h 454"/>
                  <a:gd name="T14" fmla="*/ 340 w 567"/>
                  <a:gd name="T15" fmla="*/ 341 h 454"/>
                  <a:gd name="T16" fmla="*/ 340 w 567"/>
                  <a:gd name="T17" fmla="*/ 454 h 454"/>
                  <a:gd name="T18" fmla="*/ 453 w 567"/>
                  <a:gd name="T19" fmla="*/ 454 h 454"/>
                  <a:gd name="T20" fmla="*/ 453 w 567"/>
                  <a:gd name="T21" fmla="*/ 341 h 454"/>
                  <a:gd name="T22" fmla="*/ 567 w 567"/>
                  <a:gd name="T23" fmla="*/ 341 h 454"/>
                  <a:gd name="T24" fmla="*/ 567 w 567"/>
                  <a:gd name="T25" fmla="*/ 227 h 454"/>
                  <a:gd name="T26" fmla="*/ 567 w 567"/>
                  <a:gd name="T27" fmla="*/ 114 h 454"/>
                  <a:gd name="T28" fmla="*/ 453 w 567"/>
                  <a:gd name="T29" fmla="*/ 114 h 454"/>
                  <a:gd name="T30" fmla="*/ 453 w 567"/>
                  <a:gd name="T3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7" h="454">
                    <a:moveTo>
                      <a:pt x="453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340" y="341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1" name="Rectangle 169"/>
              <p:cNvSpPr>
                <a:spLocks noChangeArrowheads="1"/>
              </p:cNvSpPr>
              <p:nvPr/>
            </p:nvSpPr>
            <p:spPr bwMode="auto">
              <a:xfrm>
                <a:off x="4939" y="983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5166" y="189"/>
                <a:ext cx="1588" cy="1134"/>
              </a:xfrm>
              <a:custGeom>
                <a:avLst/>
                <a:gdLst>
                  <a:gd name="T0" fmla="*/ 1474 w 1588"/>
                  <a:gd name="T1" fmla="*/ 454 h 1134"/>
                  <a:gd name="T2" fmla="*/ 1361 w 1588"/>
                  <a:gd name="T3" fmla="*/ 454 h 1134"/>
                  <a:gd name="T4" fmla="*/ 1361 w 1588"/>
                  <a:gd name="T5" fmla="*/ 567 h 1134"/>
                  <a:gd name="T6" fmla="*/ 794 w 1588"/>
                  <a:gd name="T7" fmla="*/ 567 h 1134"/>
                  <a:gd name="T8" fmla="*/ 794 w 1588"/>
                  <a:gd name="T9" fmla="*/ 680 h 1134"/>
                  <a:gd name="T10" fmla="*/ 680 w 1588"/>
                  <a:gd name="T11" fmla="*/ 680 h 1134"/>
                  <a:gd name="T12" fmla="*/ 680 w 1588"/>
                  <a:gd name="T13" fmla="*/ 794 h 1134"/>
                  <a:gd name="T14" fmla="*/ 567 w 1588"/>
                  <a:gd name="T15" fmla="*/ 794 h 1134"/>
                  <a:gd name="T16" fmla="*/ 567 w 1588"/>
                  <a:gd name="T17" fmla="*/ 907 h 1134"/>
                  <a:gd name="T18" fmla="*/ 227 w 1588"/>
                  <a:gd name="T19" fmla="*/ 907 h 1134"/>
                  <a:gd name="T20" fmla="*/ 227 w 1588"/>
                  <a:gd name="T21" fmla="*/ 1134 h 1134"/>
                  <a:gd name="T22" fmla="*/ 113 w 1588"/>
                  <a:gd name="T23" fmla="*/ 1134 h 1134"/>
                  <a:gd name="T24" fmla="*/ 113 w 1588"/>
                  <a:gd name="T25" fmla="*/ 1021 h 1134"/>
                  <a:gd name="T26" fmla="*/ 0 w 1588"/>
                  <a:gd name="T27" fmla="*/ 1021 h 1134"/>
                  <a:gd name="T28" fmla="*/ 0 w 1588"/>
                  <a:gd name="T29" fmla="*/ 794 h 1134"/>
                  <a:gd name="T30" fmla="*/ 227 w 1588"/>
                  <a:gd name="T31" fmla="*/ 794 h 1134"/>
                  <a:gd name="T32" fmla="*/ 227 w 1588"/>
                  <a:gd name="T33" fmla="*/ 680 h 1134"/>
                  <a:gd name="T34" fmla="*/ 113 w 1588"/>
                  <a:gd name="T35" fmla="*/ 680 h 1134"/>
                  <a:gd name="T36" fmla="*/ 113 w 1588"/>
                  <a:gd name="T37" fmla="*/ 567 h 1134"/>
                  <a:gd name="T38" fmla="*/ 227 w 1588"/>
                  <a:gd name="T39" fmla="*/ 567 h 1134"/>
                  <a:gd name="T40" fmla="*/ 227 w 1588"/>
                  <a:gd name="T41" fmla="*/ 454 h 1134"/>
                  <a:gd name="T42" fmla="*/ 680 w 1588"/>
                  <a:gd name="T43" fmla="*/ 454 h 1134"/>
                  <a:gd name="T44" fmla="*/ 680 w 1588"/>
                  <a:gd name="T45" fmla="*/ 340 h 1134"/>
                  <a:gd name="T46" fmla="*/ 907 w 1588"/>
                  <a:gd name="T47" fmla="*/ 340 h 1134"/>
                  <a:gd name="T48" fmla="*/ 907 w 1588"/>
                  <a:gd name="T49" fmla="*/ 227 h 1134"/>
                  <a:gd name="T50" fmla="*/ 1021 w 1588"/>
                  <a:gd name="T51" fmla="*/ 227 h 1134"/>
                  <a:gd name="T52" fmla="*/ 1021 w 1588"/>
                  <a:gd name="T53" fmla="*/ 113 h 1134"/>
                  <a:gd name="T54" fmla="*/ 1134 w 1588"/>
                  <a:gd name="T55" fmla="*/ 113 h 1134"/>
                  <a:gd name="T56" fmla="*/ 1134 w 1588"/>
                  <a:gd name="T57" fmla="*/ 227 h 1134"/>
                  <a:gd name="T58" fmla="*/ 1361 w 1588"/>
                  <a:gd name="T59" fmla="*/ 227 h 1134"/>
                  <a:gd name="T60" fmla="*/ 1361 w 1588"/>
                  <a:gd name="T61" fmla="*/ 113 h 1134"/>
                  <a:gd name="T62" fmla="*/ 1474 w 1588"/>
                  <a:gd name="T63" fmla="*/ 113 h 1134"/>
                  <a:gd name="T64" fmla="*/ 1474 w 1588"/>
                  <a:gd name="T65" fmla="*/ 0 h 1134"/>
                  <a:gd name="T66" fmla="*/ 1588 w 1588"/>
                  <a:gd name="T67" fmla="*/ 0 h 1134"/>
                  <a:gd name="T68" fmla="*/ 1588 w 1588"/>
                  <a:gd name="T69" fmla="*/ 227 h 1134"/>
                  <a:gd name="T70" fmla="*/ 1474 w 1588"/>
                  <a:gd name="T71" fmla="*/ 227 h 1134"/>
                  <a:gd name="T72" fmla="*/ 1474 w 1588"/>
                  <a:gd name="T73" fmla="*/ 45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8" h="1134">
                    <a:moveTo>
                      <a:pt x="1474" y="454"/>
                    </a:moveTo>
                    <a:lnTo>
                      <a:pt x="1361" y="454"/>
                    </a:lnTo>
                    <a:lnTo>
                      <a:pt x="1361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680" y="680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227" y="907"/>
                    </a:lnTo>
                    <a:lnTo>
                      <a:pt x="227" y="1134"/>
                    </a:lnTo>
                    <a:lnTo>
                      <a:pt x="113" y="1134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227"/>
                    </a:lnTo>
                    <a:lnTo>
                      <a:pt x="1361" y="227"/>
                    </a:lnTo>
                    <a:lnTo>
                      <a:pt x="1361" y="113"/>
                    </a:lnTo>
                    <a:lnTo>
                      <a:pt x="1474" y="113"/>
                    </a:lnTo>
                    <a:lnTo>
                      <a:pt x="1474" y="0"/>
                    </a:lnTo>
                    <a:lnTo>
                      <a:pt x="1588" y="0"/>
                    </a:lnTo>
                    <a:lnTo>
                      <a:pt x="1588" y="227"/>
                    </a:lnTo>
                    <a:lnTo>
                      <a:pt x="1474" y="227"/>
                    </a:lnTo>
                    <a:lnTo>
                      <a:pt x="147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3" name="Freeform 171"/>
              <p:cNvSpPr>
                <a:spLocks/>
              </p:cNvSpPr>
              <p:nvPr/>
            </p:nvSpPr>
            <p:spPr bwMode="auto">
              <a:xfrm>
                <a:off x="5733" y="189"/>
                <a:ext cx="1247" cy="1588"/>
              </a:xfrm>
              <a:custGeom>
                <a:avLst/>
                <a:gdLst>
                  <a:gd name="T0" fmla="*/ 1247 w 1247"/>
                  <a:gd name="T1" fmla="*/ 0 h 1588"/>
                  <a:gd name="T2" fmla="*/ 1021 w 1247"/>
                  <a:gd name="T3" fmla="*/ 0 h 1588"/>
                  <a:gd name="T4" fmla="*/ 1021 w 1247"/>
                  <a:gd name="T5" fmla="*/ 227 h 1588"/>
                  <a:gd name="T6" fmla="*/ 907 w 1247"/>
                  <a:gd name="T7" fmla="*/ 227 h 1588"/>
                  <a:gd name="T8" fmla="*/ 907 w 1247"/>
                  <a:gd name="T9" fmla="*/ 454 h 1588"/>
                  <a:gd name="T10" fmla="*/ 794 w 1247"/>
                  <a:gd name="T11" fmla="*/ 454 h 1588"/>
                  <a:gd name="T12" fmla="*/ 794 w 1247"/>
                  <a:gd name="T13" fmla="*/ 567 h 1588"/>
                  <a:gd name="T14" fmla="*/ 227 w 1247"/>
                  <a:gd name="T15" fmla="*/ 567 h 1588"/>
                  <a:gd name="T16" fmla="*/ 227 w 1247"/>
                  <a:gd name="T17" fmla="*/ 680 h 1588"/>
                  <a:gd name="T18" fmla="*/ 113 w 1247"/>
                  <a:gd name="T19" fmla="*/ 680 h 1588"/>
                  <a:gd name="T20" fmla="*/ 113 w 1247"/>
                  <a:gd name="T21" fmla="*/ 794 h 1588"/>
                  <a:gd name="T22" fmla="*/ 0 w 1247"/>
                  <a:gd name="T23" fmla="*/ 794 h 1588"/>
                  <a:gd name="T24" fmla="*/ 0 w 1247"/>
                  <a:gd name="T25" fmla="*/ 907 h 1588"/>
                  <a:gd name="T26" fmla="*/ 113 w 1247"/>
                  <a:gd name="T27" fmla="*/ 907 h 1588"/>
                  <a:gd name="T28" fmla="*/ 113 w 1247"/>
                  <a:gd name="T29" fmla="*/ 1021 h 1588"/>
                  <a:gd name="T30" fmla="*/ 227 w 1247"/>
                  <a:gd name="T31" fmla="*/ 1021 h 1588"/>
                  <a:gd name="T32" fmla="*/ 227 w 1247"/>
                  <a:gd name="T33" fmla="*/ 1247 h 1588"/>
                  <a:gd name="T34" fmla="*/ 113 w 1247"/>
                  <a:gd name="T35" fmla="*/ 1247 h 1588"/>
                  <a:gd name="T36" fmla="*/ 113 w 1247"/>
                  <a:gd name="T37" fmla="*/ 1361 h 1588"/>
                  <a:gd name="T38" fmla="*/ 227 w 1247"/>
                  <a:gd name="T39" fmla="*/ 1361 h 1588"/>
                  <a:gd name="T40" fmla="*/ 227 w 1247"/>
                  <a:gd name="T41" fmla="*/ 1588 h 1588"/>
                  <a:gd name="T42" fmla="*/ 340 w 1247"/>
                  <a:gd name="T43" fmla="*/ 1588 h 1588"/>
                  <a:gd name="T44" fmla="*/ 340 w 1247"/>
                  <a:gd name="T45" fmla="*/ 1361 h 1588"/>
                  <a:gd name="T46" fmla="*/ 454 w 1247"/>
                  <a:gd name="T47" fmla="*/ 1361 h 1588"/>
                  <a:gd name="T48" fmla="*/ 454 w 1247"/>
                  <a:gd name="T49" fmla="*/ 1021 h 1588"/>
                  <a:gd name="T50" fmla="*/ 567 w 1247"/>
                  <a:gd name="T51" fmla="*/ 1021 h 1588"/>
                  <a:gd name="T52" fmla="*/ 567 w 1247"/>
                  <a:gd name="T53" fmla="*/ 907 h 1588"/>
                  <a:gd name="T54" fmla="*/ 907 w 1247"/>
                  <a:gd name="T55" fmla="*/ 907 h 1588"/>
                  <a:gd name="T56" fmla="*/ 907 w 1247"/>
                  <a:gd name="T57" fmla="*/ 1021 h 1588"/>
                  <a:gd name="T58" fmla="*/ 680 w 1247"/>
                  <a:gd name="T59" fmla="*/ 1021 h 1588"/>
                  <a:gd name="T60" fmla="*/ 680 w 1247"/>
                  <a:gd name="T61" fmla="*/ 1134 h 1588"/>
                  <a:gd name="T62" fmla="*/ 567 w 1247"/>
                  <a:gd name="T63" fmla="*/ 1134 h 1588"/>
                  <a:gd name="T64" fmla="*/ 567 w 1247"/>
                  <a:gd name="T65" fmla="*/ 1247 h 1588"/>
                  <a:gd name="T66" fmla="*/ 794 w 1247"/>
                  <a:gd name="T67" fmla="*/ 1247 h 1588"/>
                  <a:gd name="T68" fmla="*/ 794 w 1247"/>
                  <a:gd name="T69" fmla="*/ 1134 h 1588"/>
                  <a:gd name="T70" fmla="*/ 1021 w 1247"/>
                  <a:gd name="T71" fmla="*/ 1134 h 1588"/>
                  <a:gd name="T72" fmla="*/ 1021 w 1247"/>
                  <a:gd name="T73" fmla="*/ 1361 h 1588"/>
                  <a:gd name="T74" fmla="*/ 1134 w 1247"/>
                  <a:gd name="T75" fmla="*/ 1361 h 1588"/>
                  <a:gd name="T76" fmla="*/ 1134 w 1247"/>
                  <a:gd name="T77" fmla="*/ 1134 h 1588"/>
                  <a:gd name="T78" fmla="*/ 1247 w 1247"/>
                  <a:gd name="T79" fmla="*/ 1134 h 1588"/>
                  <a:gd name="T80" fmla="*/ 1247 w 1247"/>
                  <a:gd name="T81" fmla="*/ 907 h 1588"/>
                  <a:gd name="T82" fmla="*/ 1134 w 1247"/>
                  <a:gd name="T83" fmla="*/ 907 h 1588"/>
                  <a:gd name="T84" fmla="*/ 1134 w 1247"/>
                  <a:gd name="T85" fmla="*/ 680 h 1588"/>
                  <a:gd name="T86" fmla="*/ 1247 w 1247"/>
                  <a:gd name="T87" fmla="*/ 680 h 1588"/>
                  <a:gd name="T88" fmla="*/ 1247 w 1247"/>
                  <a:gd name="T89" fmla="*/ 227 h 1588"/>
                  <a:gd name="T90" fmla="*/ 1247 w 1247"/>
                  <a:gd name="T91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47" h="1588">
                    <a:moveTo>
                      <a:pt x="1247" y="0"/>
                    </a:moveTo>
                    <a:lnTo>
                      <a:pt x="1021" y="0"/>
                    </a:lnTo>
                    <a:lnTo>
                      <a:pt x="1021" y="227"/>
                    </a:lnTo>
                    <a:lnTo>
                      <a:pt x="907" y="227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227" y="1021"/>
                    </a:lnTo>
                    <a:lnTo>
                      <a:pt x="227" y="1247"/>
                    </a:lnTo>
                    <a:lnTo>
                      <a:pt x="113" y="1247"/>
                    </a:lnTo>
                    <a:lnTo>
                      <a:pt x="113" y="1361"/>
                    </a:lnTo>
                    <a:lnTo>
                      <a:pt x="227" y="1361"/>
                    </a:lnTo>
                    <a:lnTo>
                      <a:pt x="227" y="1588"/>
                    </a:lnTo>
                    <a:lnTo>
                      <a:pt x="340" y="1588"/>
                    </a:lnTo>
                    <a:lnTo>
                      <a:pt x="340" y="1361"/>
                    </a:lnTo>
                    <a:lnTo>
                      <a:pt x="454" y="1361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907" y="907"/>
                    </a:lnTo>
                    <a:lnTo>
                      <a:pt x="907" y="1021"/>
                    </a:lnTo>
                    <a:lnTo>
                      <a:pt x="680" y="1021"/>
                    </a:lnTo>
                    <a:lnTo>
                      <a:pt x="680" y="1134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794" y="1247"/>
                    </a:lnTo>
                    <a:lnTo>
                      <a:pt x="794" y="1134"/>
                    </a:lnTo>
                    <a:lnTo>
                      <a:pt x="1021" y="1134"/>
                    </a:lnTo>
                    <a:lnTo>
                      <a:pt x="1021" y="1361"/>
                    </a:lnTo>
                    <a:lnTo>
                      <a:pt x="1134" y="1361"/>
                    </a:lnTo>
                    <a:lnTo>
                      <a:pt x="1134" y="1134"/>
                    </a:lnTo>
                    <a:lnTo>
                      <a:pt x="1247" y="1134"/>
                    </a:lnTo>
                    <a:lnTo>
                      <a:pt x="1247" y="907"/>
                    </a:lnTo>
                    <a:lnTo>
                      <a:pt x="1134" y="907"/>
                    </a:lnTo>
                    <a:lnTo>
                      <a:pt x="1134" y="680"/>
                    </a:lnTo>
                    <a:lnTo>
                      <a:pt x="1247" y="680"/>
                    </a:lnTo>
                    <a:lnTo>
                      <a:pt x="1247" y="227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>
              <a:off x="1522527" y="888305"/>
              <a:ext cx="9980157" cy="7689652"/>
              <a:chOff x="1522527" y="888305"/>
              <a:chExt cx="9980157" cy="7689652"/>
            </a:xfrm>
          </p:grpSpPr>
          <p:grpSp>
            <p:nvGrpSpPr>
              <p:cNvPr id="109" name="グループ化 108"/>
              <p:cNvGrpSpPr/>
              <p:nvPr/>
            </p:nvGrpSpPr>
            <p:grpSpPr>
              <a:xfrm>
                <a:off x="1720850" y="974725"/>
                <a:ext cx="9575800" cy="7515225"/>
                <a:chOff x="1720850" y="974725"/>
                <a:chExt cx="9575800" cy="7515225"/>
              </a:xfrm>
            </p:grpSpPr>
            <p:grpSp>
              <p:nvGrpSpPr>
                <p:cNvPr id="129" name="Group 758"/>
                <p:cNvGrpSpPr>
                  <a:grpSpLocks/>
                </p:cNvGrpSpPr>
                <p:nvPr/>
              </p:nvGrpSpPr>
              <p:grpSpPr bwMode="auto">
                <a:xfrm>
                  <a:off x="3025775" y="5791200"/>
                  <a:ext cx="530225" cy="133350"/>
                  <a:chOff x="686" y="585"/>
                  <a:chExt cx="334" cy="84"/>
                </a:xfrm>
              </p:grpSpPr>
              <p:sp>
                <p:nvSpPr>
                  <p:cNvPr id="182" name="WordArt 75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585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  <p:sp>
                <p:nvSpPr>
                  <p:cNvPr id="183" name="WordArt 76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586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善通寺市</a:t>
                    </a:r>
                  </a:p>
                </p:txBody>
              </p:sp>
            </p:grpSp>
            <p:grpSp>
              <p:nvGrpSpPr>
                <p:cNvPr id="130" name="Group 761"/>
                <p:cNvGrpSpPr>
                  <a:grpSpLocks/>
                </p:cNvGrpSpPr>
                <p:nvPr/>
              </p:nvGrpSpPr>
              <p:grpSpPr bwMode="auto">
                <a:xfrm>
                  <a:off x="6761163" y="4979988"/>
                  <a:ext cx="396875" cy="133350"/>
                  <a:chOff x="1366" y="585"/>
                  <a:chExt cx="250" cy="84"/>
                </a:xfrm>
              </p:grpSpPr>
              <p:sp>
                <p:nvSpPr>
                  <p:cNvPr id="180" name="WordArt 76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6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  <p:sp>
                <p:nvSpPr>
                  <p:cNvPr id="181" name="WordArt 76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367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高松市</a:t>
                    </a:r>
                  </a:p>
                </p:txBody>
              </p:sp>
            </p:grpSp>
            <p:grpSp>
              <p:nvGrpSpPr>
                <p:cNvPr id="131" name="Group 764"/>
                <p:cNvGrpSpPr>
                  <a:grpSpLocks/>
                </p:cNvGrpSpPr>
                <p:nvPr/>
              </p:nvGrpSpPr>
              <p:grpSpPr bwMode="auto">
                <a:xfrm>
                  <a:off x="3970338" y="5295900"/>
                  <a:ext cx="396875" cy="133350"/>
                  <a:chOff x="1684" y="585"/>
                  <a:chExt cx="250" cy="84"/>
                </a:xfrm>
              </p:grpSpPr>
              <p:sp>
                <p:nvSpPr>
                  <p:cNvPr id="178" name="WordArt 76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179" name="WordArt 76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132" name="Group 767"/>
                <p:cNvGrpSpPr>
                  <a:grpSpLocks/>
                </p:cNvGrpSpPr>
                <p:nvPr/>
              </p:nvGrpSpPr>
              <p:grpSpPr bwMode="auto">
                <a:xfrm>
                  <a:off x="1720850" y="8356600"/>
                  <a:ext cx="530225" cy="133350"/>
                  <a:chOff x="686" y="842"/>
                  <a:chExt cx="334" cy="84"/>
                </a:xfrm>
              </p:grpSpPr>
              <p:sp>
                <p:nvSpPr>
                  <p:cNvPr id="176" name="WordArt 76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84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  <p:sp>
                <p:nvSpPr>
                  <p:cNvPr id="177" name="WordArt 76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84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観音寺市</a:t>
                    </a:r>
                  </a:p>
                </p:txBody>
              </p:sp>
            </p:grpSp>
            <p:grpSp>
              <p:nvGrpSpPr>
                <p:cNvPr id="133" name="Group 770"/>
                <p:cNvGrpSpPr>
                  <a:grpSpLocks/>
                </p:cNvGrpSpPr>
                <p:nvPr/>
              </p:nvGrpSpPr>
              <p:grpSpPr bwMode="auto">
                <a:xfrm>
                  <a:off x="4691063" y="4305300"/>
                  <a:ext cx="396875" cy="133350"/>
                  <a:chOff x="1253" y="842"/>
                  <a:chExt cx="250" cy="84"/>
                </a:xfrm>
              </p:grpSpPr>
              <p:sp>
                <p:nvSpPr>
                  <p:cNvPr id="174" name="WordArt 77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  <p:sp>
                <p:nvSpPr>
                  <p:cNvPr id="175" name="WordArt 77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坂出市</a:t>
                    </a:r>
                  </a:p>
                </p:txBody>
              </p:sp>
            </p:grpSp>
            <p:grpSp>
              <p:nvGrpSpPr>
                <p:cNvPr id="134" name="Group 773"/>
                <p:cNvGrpSpPr>
                  <a:grpSpLocks/>
                </p:cNvGrpSpPr>
                <p:nvPr/>
              </p:nvGrpSpPr>
              <p:grpSpPr bwMode="auto">
                <a:xfrm>
                  <a:off x="2709863" y="6826250"/>
                  <a:ext cx="396875" cy="133350"/>
                  <a:chOff x="1684" y="842"/>
                  <a:chExt cx="250" cy="84"/>
                </a:xfrm>
              </p:grpSpPr>
              <p:sp>
                <p:nvSpPr>
                  <p:cNvPr id="172" name="WordArt 77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842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  <p:sp>
                <p:nvSpPr>
                  <p:cNvPr id="173" name="WordArt 77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843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三豊市</a:t>
                    </a:r>
                  </a:p>
                </p:txBody>
              </p:sp>
            </p:grpSp>
            <p:grpSp>
              <p:nvGrpSpPr>
                <p:cNvPr id="135" name="Group 776"/>
                <p:cNvGrpSpPr>
                  <a:grpSpLocks/>
                </p:cNvGrpSpPr>
                <p:nvPr/>
              </p:nvGrpSpPr>
              <p:grpSpPr bwMode="auto">
                <a:xfrm>
                  <a:off x="10766425" y="5970588"/>
                  <a:ext cx="530225" cy="133350"/>
                  <a:chOff x="686" y="1152"/>
                  <a:chExt cx="334" cy="84"/>
                </a:xfrm>
              </p:grpSpPr>
              <p:sp>
                <p:nvSpPr>
                  <p:cNvPr id="170" name="WordArt 77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152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  <p:sp>
                <p:nvSpPr>
                  <p:cNvPr id="171" name="WordArt 77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153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東かがわ市</a:t>
                    </a:r>
                  </a:p>
                </p:txBody>
              </p:sp>
            </p:grpSp>
            <p:grpSp>
              <p:nvGrpSpPr>
                <p:cNvPr id="136" name="Group 779"/>
                <p:cNvGrpSpPr>
                  <a:grpSpLocks/>
                </p:cNvGrpSpPr>
                <p:nvPr/>
              </p:nvGrpSpPr>
              <p:grpSpPr bwMode="auto">
                <a:xfrm>
                  <a:off x="9145588" y="974725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168" name="WordArt 78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169" name="WordArt 78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  <p:grpSp>
              <p:nvGrpSpPr>
                <p:cNvPr id="137" name="Group 782"/>
                <p:cNvGrpSpPr>
                  <a:grpSpLocks/>
                </p:cNvGrpSpPr>
                <p:nvPr/>
              </p:nvGrpSpPr>
              <p:grpSpPr bwMode="auto">
                <a:xfrm>
                  <a:off x="6040438" y="2009775"/>
                  <a:ext cx="396875" cy="133350"/>
                  <a:chOff x="1684" y="1069"/>
                  <a:chExt cx="250" cy="84"/>
                </a:xfrm>
              </p:grpSpPr>
              <p:sp>
                <p:nvSpPr>
                  <p:cNvPr id="166" name="WordArt 78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  <p:sp>
                <p:nvSpPr>
                  <p:cNvPr id="167" name="WordArt 78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直島町</a:t>
                    </a:r>
                  </a:p>
                </p:txBody>
              </p:sp>
            </p:grpSp>
            <p:sp>
              <p:nvSpPr>
                <p:cNvPr id="138" name="WordArt 78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956801" y="1470034"/>
                  <a:ext cx="528638" cy="131763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小豆島町</a:t>
                  </a:r>
                </a:p>
              </p:txBody>
            </p:sp>
            <p:grpSp>
              <p:nvGrpSpPr>
                <p:cNvPr id="139" name="Group 788"/>
                <p:cNvGrpSpPr>
                  <a:grpSpLocks/>
                </p:cNvGrpSpPr>
                <p:nvPr/>
              </p:nvGrpSpPr>
              <p:grpSpPr bwMode="auto">
                <a:xfrm>
                  <a:off x="5591175" y="5970588"/>
                  <a:ext cx="396875" cy="133350"/>
                  <a:chOff x="1253" y="1379"/>
                  <a:chExt cx="250" cy="84"/>
                </a:xfrm>
              </p:grpSpPr>
              <p:sp>
                <p:nvSpPr>
                  <p:cNvPr id="164" name="WordArt 78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  <p:sp>
                <p:nvSpPr>
                  <p:cNvPr id="165" name="WordArt 79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綾川町</a:t>
                    </a:r>
                  </a:p>
                </p:txBody>
              </p:sp>
            </p:grpSp>
            <p:grpSp>
              <p:nvGrpSpPr>
                <p:cNvPr id="140" name="Group 791"/>
                <p:cNvGrpSpPr>
                  <a:grpSpLocks/>
                </p:cNvGrpSpPr>
                <p:nvPr/>
              </p:nvGrpSpPr>
              <p:grpSpPr bwMode="auto">
                <a:xfrm>
                  <a:off x="7975600" y="5700713"/>
                  <a:ext cx="396875" cy="133350"/>
                  <a:chOff x="1684" y="1379"/>
                  <a:chExt cx="250" cy="84"/>
                </a:xfrm>
              </p:grpSpPr>
              <p:sp>
                <p:nvSpPr>
                  <p:cNvPr id="162" name="WordArt 79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137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  <p:sp>
                <p:nvSpPr>
                  <p:cNvPr id="163" name="WordArt 79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138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三木町</a:t>
                    </a:r>
                  </a:p>
                </p:txBody>
              </p:sp>
            </p:grpSp>
            <p:grpSp>
              <p:nvGrpSpPr>
                <p:cNvPr id="141" name="Group 794"/>
                <p:cNvGrpSpPr>
                  <a:grpSpLocks/>
                </p:cNvGrpSpPr>
                <p:nvPr/>
              </p:nvGrpSpPr>
              <p:grpSpPr bwMode="auto">
                <a:xfrm>
                  <a:off x="2530475" y="5205413"/>
                  <a:ext cx="530225" cy="133350"/>
                  <a:chOff x="686" y="1719"/>
                  <a:chExt cx="334" cy="84"/>
                </a:xfrm>
              </p:grpSpPr>
              <p:sp>
                <p:nvSpPr>
                  <p:cNvPr id="160" name="WordArt 79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719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  <p:sp>
                <p:nvSpPr>
                  <p:cNvPr id="161" name="WordArt 796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720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多度津町</a:t>
                    </a:r>
                  </a:p>
                </p:txBody>
              </p:sp>
            </p:grpSp>
            <p:grpSp>
              <p:nvGrpSpPr>
                <p:cNvPr id="142" name="Group 797"/>
                <p:cNvGrpSpPr>
                  <a:grpSpLocks/>
                </p:cNvGrpSpPr>
                <p:nvPr/>
              </p:nvGrpSpPr>
              <p:grpSpPr bwMode="auto">
                <a:xfrm>
                  <a:off x="3656013" y="6330950"/>
                  <a:ext cx="396875" cy="133350"/>
                  <a:chOff x="1253" y="1636"/>
                  <a:chExt cx="250" cy="84"/>
                </a:xfrm>
              </p:grpSpPr>
              <p:sp>
                <p:nvSpPr>
                  <p:cNvPr id="158" name="WordArt 79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636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  <p:sp>
                <p:nvSpPr>
                  <p:cNvPr id="159" name="WordArt 799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637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琴平町</a:t>
                    </a:r>
                  </a:p>
                </p:txBody>
              </p:sp>
            </p:grpSp>
            <p:grpSp>
              <p:nvGrpSpPr>
                <p:cNvPr id="143" name="Group 800"/>
                <p:cNvGrpSpPr>
                  <a:grpSpLocks/>
                </p:cNvGrpSpPr>
                <p:nvPr/>
              </p:nvGrpSpPr>
              <p:grpSpPr bwMode="auto">
                <a:xfrm>
                  <a:off x="3656013" y="4395788"/>
                  <a:ext cx="530225" cy="133350"/>
                  <a:chOff x="686" y="1863"/>
                  <a:chExt cx="334" cy="84"/>
                </a:xfrm>
              </p:grpSpPr>
              <p:sp>
                <p:nvSpPr>
                  <p:cNvPr id="156" name="WordArt 80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186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  <p:sp>
                <p:nvSpPr>
                  <p:cNvPr id="157" name="WordArt 80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186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宇多津町</a:t>
                    </a:r>
                  </a:p>
                </p:txBody>
              </p:sp>
            </p:grpSp>
            <p:grpSp>
              <p:nvGrpSpPr>
                <p:cNvPr id="144" name="Group 803"/>
                <p:cNvGrpSpPr>
                  <a:grpSpLocks/>
                </p:cNvGrpSpPr>
                <p:nvPr/>
              </p:nvGrpSpPr>
              <p:grpSpPr bwMode="auto">
                <a:xfrm>
                  <a:off x="4691063" y="7050088"/>
                  <a:ext cx="530225" cy="133350"/>
                  <a:chOff x="686" y="2400"/>
                  <a:chExt cx="334" cy="84"/>
                </a:xfrm>
              </p:grpSpPr>
              <p:sp>
                <p:nvSpPr>
                  <p:cNvPr id="154" name="WordArt 80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400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  <p:sp>
                <p:nvSpPr>
                  <p:cNvPr id="155" name="WordArt 805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401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まんのう町</a:t>
                    </a:r>
                  </a:p>
                </p:txBody>
              </p:sp>
            </p:grpSp>
            <p:grpSp>
              <p:nvGrpSpPr>
                <p:cNvPr id="145" name="Group 806"/>
                <p:cNvGrpSpPr>
                  <a:grpSpLocks/>
                </p:cNvGrpSpPr>
                <p:nvPr/>
              </p:nvGrpSpPr>
              <p:grpSpPr bwMode="auto">
                <a:xfrm>
                  <a:off x="9010650" y="5249863"/>
                  <a:ext cx="530225" cy="133350"/>
                  <a:chOff x="686" y="2173"/>
                  <a:chExt cx="334" cy="84"/>
                </a:xfrm>
              </p:grpSpPr>
              <p:sp>
                <p:nvSpPr>
                  <p:cNvPr id="152" name="WordArt 807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6" y="2173"/>
                    <a:ext cx="333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  <p:sp>
                <p:nvSpPr>
                  <p:cNvPr id="153" name="WordArt 808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687" y="2174"/>
                    <a:ext cx="333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さぬき市</a:t>
                    </a:r>
                  </a:p>
                </p:txBody>
              </p:sp>
            </p:grpSp>
            <p:grpSp>
              <p:nvGrpSpPr>
                <p:cNvPr id="146" name="Group 809"/>
                <p:cNvGrpSpPr>
                  <a:grpSpLocks/>
                </p:cNvGrpSpPr>
                <p:nvPr/>
              </p:nvGrpSpPr>
              <p:grpSpPr bwMode="auto">
                <a:xfrm>
                  <a:off x="2620963" y="3360738"/>
                  <a:ext cx="396875" cy="133350"/>
                  <a:chOff x="1684" y="585"/>
                  <a:chExt cx="250" cy="84"/>
                </a:xfrm>
              </p:grpSpPr>
              <p:sp>
                <p:nvSpPr>
                  <p:cNvPr id="150" name="WordArt 810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4" y="585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  <p:sp>
                <p:nvSpPr>
                  <p:cNvPr id="151" name="WordArt 811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685" y="586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丸亀市</a:t>
                    </a:r>
                  </a:p>
                </p:txBody>
              </p:sp>
            </p:grpSp>
            <p:grpSp>
              <p:nvGrpSpPr>
                <p:cNvPr id="147" name="Group 812"/>
                <p:cNvGrpSpPr>
                  <a:grpSpLocks/>
                </p:cNvGrpSpPr>
                <p:nvPr/>
              </p:nvGrpSpPr>
              <p:grpSpPr bwMode="auto">
                <a:xfrm>
                  <a:off x="7480300" y="1560513"/>
                  <a:ext cx="396875" cy="133350"/>
                  <a:chOff x="1253" y="1069"/>
                  <a:chExt cx="250" cy="84"/>
                </a:xfrm>
              </p:grpSpPr>
              <p:sp>
                <p:nvSpPr>
                  <p:cNvPr id="148" name="WordArt 81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3" y="1069"/>
                    <a:ext cx="249" cy="83"/>
                  </a:xfrm>
                  <a:prstGeom prst="rect">
                    <a:avLst/>
                  </a:prstGeom>
                  <a:extLs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ln w="3810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  <p:sp>
                <p:nvSpPr>
                  <p:cNvPr id="149" name="WordArt 814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1254" y="1070"/>
                    <a:ext cx="249" cy="83"/>
                  </a:xfrm>
                  <a:prstGeom prst="rect">
                    <a:avLst/>
                  </a:prstGeom>
                  <a:extLst>
                    <a:ext uri="{91240B29-F687-4F45-9708-019B960494DF}">
                      <a14:hiddenLine xmlns:a14="http://schemas.microsoft.com/office/drawing/2010/main" w="38100">
                        <a:solidFill>
                          <a:schemeClr val="bg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/>
                      </a14:hiddenEffects>
                    </a:ext>
                  </a:extLst>
                </p:spPr>
                <p:txBody>
                  <a:bodyPr wrap="none" fromWordArt="1">
                    <a:prstTxWarp prst="textPlain">
                      <a:avLst>
                        <a:gd name="adj" fmla="val 50000"/>
                      </a:avLst>
                    </a:prstTxWarp>
                  </a:bodyPr>
                  <a:lstStyle/>
                  <a:p>
                    <a:pPr algn="ctr"/>
                    <a:r>
                      <a:rPr lang="ja-JP" altLang="en-US" sz="3600" b="1" kern="1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rPr>
                      <a:t>土庄町</a:t>
                    </a:r>
                  </a:p>
                </p:txBody>
              </p:sp>
            </p:grpSp>
          </p:grpSp>
          <p:sp>
            <p:nvSpPr>
              <p:cNvPr id="110" name="正方形/長方形 109"/>
              <p:cNvSpPr/>
              <p:nvPr/>
            </p:nvSpPr>
            <p:spPr>
              <a:xfrm>
                <a:off x="6544115" y="49165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2532063" y="3297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519039" y="42641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8810739" y="518702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さぬき市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2516512" y="6743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三豊市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395795" y="5890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綾川町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2330564" y="511492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多度津町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4313247" y="695801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まんのう町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3549076" y="6262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琴平町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3363128" y="43222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宇多津町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5767050" y="1901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直島町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7854626" y="56167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三木町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8903712" y="888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10388276" y="5890855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東かがわ市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2794793" y="56817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善通寺市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1522527" y="827018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観音寺市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3812382" y="52325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丸亀市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7210426" y="15147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9758477" y="14478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roup 757"/>
          <p:cNvGrpSpPr>
            <a:grpSpLocks/>
          </p:cNvGrpSpPr>
          <p:nvPr/>
        </p:nvGrpSpPr>
        <p:grpSpPr bwMode="auto">
          <a:xfrm>
            <a:off x="99995" y="752232"/>
            <a:ext cx="6195454" cy="4664871"/>
            <a:chOff x="233" y="217"/>
            <a:chExt cx="7456" cy="5614"/>
          </a:xfrm>
        </p:grpSpPr>
        <p:sp>
          <p:nvSpPr>
            <p:cNvPr id="292" name="Freeform 707"/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708"/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709"/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710"/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712"/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714"/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717"/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718"/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719"/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720"/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721"/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722"/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723"/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Freeform 724"/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725"/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726"/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727"/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728"/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729"/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730"/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732"/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733"/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735"/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737"/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738"/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739"/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740"/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741"/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742"/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743"/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744"/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745"/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746"/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747"/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750"/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751"/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754"/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756"/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1" name="Group 757"/>
          <p:cNvGrpSpPr>
            <a:grpSpLocks/>
          </p:cNvGrpSpPr>
          <p:nvPr/>
        </p:nvGrpSpPr>
        <p:grpSpPr bwMode="auto">
          <a:xfrm>
            <a:off x="6177796" y="480049"/>
            <a:ext cx="6195454" cy="4664871"/>
            <a:chOff x="233" y="217"/>
            <a:chExt cx="7456" cy="5614"/>
          </a:xfrm>
        </p:grpSpPr>
        <p:sp>
          <p:nvSpPr>
            <p:cNvPr id="408" name="Freeform 707"/>
            <p:cNvSpPr>
              <a:spLocks/>
            </p:cNvSpPr>
            <p:nvPr/>
          </p:nvSpPr>
          <p:spPr bwMode="auto">
            <a:xfrm>
              <a:off x="743" y="3052"/>
              <a:ext cx="341" cy="341"/>
            </a:xfrm>
            <a:custGeom>
              <a:avLst/>
              <a:gdLst>
                <a:gd name="T0" fmla="*/ 85 w 341"/>
                <a:gd name="T1" fmla="*/ 0 h 341"/>
                <a:gd name="T2" fmla="*/ 29 w 341"/>
                <a:gd name="T3" fmla="*/ 85 h 341"/>
                <a:gd name="T4" fmla="*/ 57 w 341"/>
                <a:gd name="T5" fmla="*/ 142 h 341"/>
                <a:gd name="T6" fmla="*/ 0 w 341"/>
                <a:gd name="T7" fmla="*/ 199 h 341"/>
                <a:gd name="T8" fmla="*/ 57 w 341"/>
                <a:gd name="T9" fmla="*/ 341 h 341"/>
                <a:gd name="T10" fmla="*/ 142 w 341"/>
                <a:gd name="T11" fmla="*/ 199 h 341"/>
                <a:gd name="T12" fmla="*/ 199 w 341"/>
                <a:gd name="T13" fmla="*/ 199 h 341"/>
                <a:gd name="T14" fmla="*/ 312 w 341"/>
                <a:gd name="T15" fmla="*/ 227 h 341"/>
                <a:gd name="T16" fmla="*/ 341 w 341"/>
                <a:gd name="T17" fmla="*/ 57 h 341"/>
                <a:gd name="T18" fmla="*/ 256 w 341"/>
                <a:gd name="T19" fmla="*/ 57 h 341"/>
                <a:gd name="T20" fmla="*/ 199 w 341"/>
                <a:gd name="T21" fmla="*/ 114 h 341"/>
                <a:gd name="T22" fmla="*/ 114 w 341"/>
                <a:gd name="T23" fmla="*/ 114 h 341"/>
                <a:gd name="T24" fmla="*/ 142 w 341"/>
                <a:gd name="T25" fmla="*/ 57 h 341"/>
                <a:gd name="T26" fmla="*/ 171 w 341"/>
                <a:gd name="T27" fmla="*/ 29 h 341"/>
                <a:gd name="T28" fmla="*/ 85 w 341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1">
                  <a:moveTo>
                    <a:pt x="85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57" y="341"/>
                  </a:lnTo>
                  <a:lnTo>
                    <a:pt x="142" y="199"/>
                  </a:lnTo>
                  <a:lnTo>
                    <a:pt x="199" y="199"/>
                  </a:lnTo>
                  <a:lnTo>
                    <a:pt x="312" y="227"/>
                  </a:lnTo>
                  <a:lnTo>
                    <a:pt x="341" y="57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114" y="114"/>
                  </a:lnTo>
                  <a:lnTo>
                    <a:pt x="142" y="57"/>
                  </a:lnTo>
                  <a:lnTo>
                    <a:pt x="171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708"/>
            <p:cNvSpPr>
              <a:spLocks/>
            </p:cNvSpPr>
            <p:nvPr/>
          </p:nvSpPr>
          <p:spPr bwMode="auto">
            <a:xfrm>
              <a:off x="1169" y="2627"/>
              <a:ext cx="113" cy="255"/>
            </a:xfrm>
            <a:custGeom>
              <a:avLst/>
              <a:gdLst>
                <a:gd name="T0" fmla="*/ 0 w 113"/>
                <a:gd name="T1" fmla="*/ 0 h 255"/>
                <a:gd name="T2" fmla="*/ 0 w 113"/>
                <a:gd name="T3" fmla="*/ 142 h 255"/>
                <a:gd name="T4" fmla="*/ 56 w 113"/>
                <a:gd name="T5" fmla="*/ 227 h 255"/>
                <a:gd name="T6" fmla="*/ 113 w 113"/>
                <a:gd name="T7" fmla="*/ 255 h 255"/>
                <a:gd name="T8" fmla="*/ 113 w 113"/>
                <a:gd name="T9" fmla="*/ 142 h 255"/>
                <a:gd name="T10" fmla="*/ 0 w 113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55">
                  <a:moveTo>
                    <a:pt x="0" y="0"/>
                  </a:moveTo>
                  <a:lnTo>
                    <a:pt x="0" y="14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709"/>
            <p:cNvSpPr>
              <a:spLocks/>
            </p:cNvSpPr>
            <p:nvPr/>
          </p:nvSpPr>
          <p:spPr bwMode="auto">
            <a:xfrm>
              <a:off x="743" y="2344"/>
              <a:ext cx="142" cy="283"/>
            </a:xfrm>
            <a:custGeom>
              <a:avLst/>
              <a:gdLst>
                <a:gd name="T0" fmla="*/ 29 w 142"/>
                <a:gd name="T1" fmla="*/ 0 h 283"/>
                <a:gd name="T2" fmla="*/ 0 w 142"/>
                <a:gd name="T3" fmla="*/ 85 h 283"/>
                <a:gd name="T4" fmla="*/ 0 w 142"/>
                <a:gd name="T5" fmla="*/ 226 h 283"/>
                <a:gd name="T6" fmla="*/ 57 w 142"/>
                <a:gd name="T7" fmla="*/ 283 h 283"/>
                <a:gd name="T8" fmla="*/ 142 w 142"/>
                <a:gd name="T9" fmla="*/ 198 h 283"/>
                <a:gd name="T10" fmla="*/ 29 w 142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83">
                  <a:moveTo>
                    <a:pt x="29" y="0"/>
                  </a:moveTo>
                  <a:lnTo>
                    <a:pt x="0" y="85"/>
                  </a:lnTo>
                  <a:lnTo>
                    <a:pt x="0" y="226"/>
                  </a:lnTo>
                  <a:lnTo>
                    <a:pt x="57" y="283"/>
                  </a:lnTo>
                  <a:lnTo>
                    <a:pt x="142" y="19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710"/>
            <p:cNvSpPr>
              <a:spLocks/>
            </p:cNvSpPr>
            <p:nvPr/>
          </p:nvSpPr>
          <p:spPr bwMode="auto">
            <a:xfrm>
              <a:off x="3352" y="1917"/>
              <a:ext cx="2070" cy="2920"/>
            </a:xfrm>
            <a:custGeom>
              <a:avLst/>
              <a:gdLst>
                <a:gd name="T0" fmla="*/ 907 w 2069"/>
                <a:gd name="T1" fmla="*/ 2750 h 2920"/>
                <a:gd name="T2" fmla="*/ 850 w 2069"/>
                <a:gd name="T3" fmla="*/ 2609 h 2920"/>
                <a:gd name="T4" fmla="*/ 793 w 2069"/>
                <a:gd name="T5" fmla="*/ 2438 h 2920"/>
                <a:gd name="T6" fmla="*/ 850 w 2069"/>
                <a:gd name="T7" fmla="*/ 2297 h 2920"/>
                <a:gd name="T8" fmla="*/ 737 w 2069"/>
                <a:gd name="T9" fmla="*/ 2127 h 2920"/>
                <a:gd name="T10" fmla="*/ 538 w 2069"/>
                <a:gd name="T11" fmla="*/ 1645 h 2920"/>
                <a:gd name="T12" fmla="*/ 623 w 2069"/>
                <a:gd name="T13" fmla="*/ 1389 h 2920"/>
                <a:gd name="T14" fmla="*/ 368 w 2069"/>
                <a:gd name="T15" fmla="*/ 1361 h 2920"/>
                <a:gd name="T16" fmla="*/ 141 w 2069"/>
                <a:gd name="T17" fmla="*/ 1106 h 2920"/>
                <a:gd name="T18" fmla="*/ 0 w 2069"/>
                <a:gd name="T19" fmla="*/ 879 h 2920"/>
                <a:gd name="T20" fmla="*/ 141 w 2069"/>
                <a:gd name="T21" fmla="*/ 737 h 2920"/>
                <a:gd name="T22" fmla="*/ 226 w 2069"/>
                <a:gd name="T23" fmla="*/ 681 h 2920"/>
                <a:gd name="T24" fmla="*/ 85 w 2069"/>
                <a:gd name="T25" fmla="*/ 511 h 2920"/>
                <a:gd name="T26" fmla="*/ 28 w 2069"/>
                <a:gd name="T27" fmla="*/ 199 h 2920"/>
                <a:gd name="T28" fmla="*/ 113 w 2069"/>
                <a:gd name="T29" fmla="*/ 170 h 2920"/>
                <a:gd name="T30" fmla="*/ 170 w 2069"/>
                <a:gd name="T31" fmla="*/ 227 h 2920"/>
                <a:gd name="T32" fmla="*/ 311 w 2069"/>
                <a:gd name="T33" fmla="*/ 227 h 2920"/>
                <a:gd name="T34" fmla="*/ 368 w 2069"/>
                <a:gd name="T35" fmla="*/ 369 h 2920"/>
                <a:gd name="T36" fmla="*/ 538 w 2069"/>
                <a:gd name="T37" fmla="*/ 397 h 2920"/>
                <a:gd name="T38" fmla="*/ 878 w 2069"/>
                <a:gd name="T39" fmla="*/ 454 h 2920"/>
                <a:gd name="T40" fmla="*/ 1134 w 2069"/>
                <a:gd name="T41" fmla="*/ 369 h 2920"/>
                <a:gd name="T42" fmla="*/ 1275 w 2069"/>
                <a:gd name="T43" fmla="*/ 482 h 2920"/>
                <a:gd name="T44" fmla="*/ 1417 w 2069"/>
                <a:gd name="T45" fmla="*/ 341 h 2920"/>
                <a:gd name="T46" fmla="*/ 1445 w 2069"/>
                <a:gd name="T47" fmla="*/ 142 h 2920"/>
                <a:gd name="T48" fmla="*/ 1587 w 2069"/>
                <a:gd name="T49" fmla="*/ 397 h 2920"/>
                <a:gd name="T50" fmla="*/ 1587 w 2069"/>
                <a:gd name="T51" fmla="*/ 227 h 2920"/>
                <a:gd name="T52" fmla="*/ 1672 w 2069"/>
                <a:gd name="T53" fmla="*/ 85 h 2920"/>
                <a:gd name="T54" fmla="*/ 1701 w 2069"/>
                <a:gd name="T55" fmla="*/ 0 h 2920"/>
                <a:gd name="T56" fmla="*/ 1984 w 2069"/>
                <a:gd name="T57" fmla="*/ 85 h 2920"/>
                <a:gd name="T58" fmla="*/ 1956 w 2069"/>
                <a:gd name="T59" fmla="*/ 312 h 2920"/>
                <a:gd name="T60" fmla="*/ 1927 w 2069"/>
                <a:gd name="T61" fmla="*/ 539 h 2920"/>
                <a:gd name="T62" fmla="*/ 2069 w 2069"/>
                <a:gd name="T63" fmla="*/ 709 h 2920"/>
                <a:gd name="T64" fmla="*/ 1842 w 2069"/>
                <a:gd name="T65" fmla="*/ 879 h 2920"/>
                <a:gd name="T66" fmla="*/ 1701 w 2069"/>
                <a:gd name="T67" fmla="*/ 823 h 2920"/>
                <a:gd name="T68" fmla="*/ 1701 w 2069"/>
                <a:gd name="T69" fmla="*/ 964 h 2920"/>
                <a:gd name="T70" fmla="*/ 1587 w 2069"/>
                <a:gd name="T71" fmla="*/ 1645 h 2920"/>
                <a:gd name="T72" fmla="*/ 1616 w 2069"/>
                <a:gd name="T73" fmla="*/ 1758 h 2920"/>
                <a:gd name="T74" fmla="*/ 1502 w 2069"/>
                <a:gd name="T75" fmla="*/ 2042 h 2920"/>
                <a:gd name="T76" fmla="*/ 1559 w 2069"/>
                <a:gd name="T77" fmla="*/ 2212 h 2920"/>
                <a:gd name="T78" fmla="*/ 1757 w 2069"/>
                <a:gd name="T79" fmla="*/ 2495 h 2920"/>
                <a:gd name="T80" fmla="*/ 1701 w 2069"/>
                <a:gd name="T81" fmla="*/ 2807 h 2920"/>
                <a:gd name="T82" fmla="*/ 1275 w 2069"/>
                <a:gd name="T83" fmla="*/ 2807 h 2920"/>
                <a:gd name="T84" fmla="*/ 1105 w 2069"/>
                <a:gd name="T85" fmla="*/ 2920 h 2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9" h="2920">
                  <a:moveTo>
                    <a:pt x="1049" y="2864"/>
                  </a:moveTo>
                  <a:lnTo>
                    <a:pt x="907" y="2750"/>
                  </a:lnTo>
                  <a:lnTo>
                    <a:pt x="907" y="2665"/>
                  </a:lnTo>
                  <a:lnTo>
                    <a:pt x="850" y="2609"/>
                  </a:lnTo>
                  <a:lnTo>
                    <a:pt x="850" y="2467"/>
                  </a:lnTo>
                  <a:lnTo>
                    <a:pt x="793" y="2438"/>
                  </a:lnTo>
                  <a:lnTo>
                    <a:pt x="850" y="2382"/>
                  </a:lnTo>
                  <a:lnTo>
                    <a:pt x="850" y="2297"/>
                  </a:lnTo>
                  <a:lnTo>
                    <a:pt x="850" y="2155"/>
                  </a:lnTo>
                  <a:lnTo>
                    <a:pt x="737" y="2127"/>
                  </a:lnTo>
                  <a:lnTo>
                    <a:pt x="737" y="1900"/>
                  </a:lnTo>
                  <a:lnTo>
                    <a:pt x="538" y="1645"/>
                  </a:lnTo>
                  <a:lnTo>
                    <a:pt x="482" y="1531"/>
                  </a:lnTo>
                  <a:lnTo>
                    <a:pt x="623" y="1389"/>
                  </a:lnTo>
                  <a:lnTo>
                    <a:pt x="510" y="1333"/>
                  </a:lnTo>
                  <a:lnTo>
                    <a:pt x="368" y="1361"/>
                  </a:lnTo>
                  <a:lnTo>
                    <a:pt x="113" y="1276"/>
                  </a:lnTo>
                  <a:lnTo>
                    <a:pt x="141" y="1106"/>
                  </a:lnTo>
                  <a:lnTo>
                    <a:pt x="56" y="908"/>
                  </a:lnTo>
                  <a:lnTo>
                    <a:pt x="0" y="879"/>
                  </a:lnTo>
                  <a:lnTo>
                    <a:pt x="0" y="823"/>
                  </a:lnTo>
                  <a:lnTo>
                    <a:pt x="141" y="737"/>
                  </a:lnTo>
                  <a:lnTo>
                    <a:pt x="226" y="737"/>
                  </a:lnTo>
                  <a:lnTo>
                    <a:pt x="226" y="681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85" y="284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8" y="170"/>
                  </a:lnTo>
                  <a:lnTo>
                    <a:pt x="311" y="227"/>
                  </a:lnTo>
                  <a:lnTo>
                    <a:pt x="283" y="312"/>
                  </a:lnTo>
                  <a:lnTo>
                    <a:pt x="368" y="369"/>
                  </a:lnTo>
                  <a:lnTo>
                    <a:pt x="425" y="256"/>
                  </a:lnTo>
                  <a:lnTo>
                    <a:pt x="538" y="397"/>
                  </a:lnTo>
                  <a:lnTo>
                    <a:pt x="567" y="369"/>
                  </a:lnTo>
                  <a:lnTo>
                    <a:pt x="878" y="454"/>
                  </a:lnTo>
                  <a:lnTo>
                    <a:pt x="1020" y="454"/>
                  </a:lnTo>
                  <a:lnTo>
                    <a:pt x="1134" y="369"/>
                  </a:lnTo>
                  <a:lnTo>
                    <a:pt x="1304" y="369"/>
                  </a:lnTo>
                  <a:lnTo>
                    <a:pt x="1275" y="482"/>
                  </a:lnTo>
                  <a:lnTo>
                    <a:pt x="1360" y="511"/>
                  </a:lnTo>
                  <a:lnTo>
                    <a:pt x="1417" y="341"/>
                  </a:lnTo>
                  <a:lnTo>
                    <a:pt x="1389" y="142"/>
                  </a:lnTo>
                  <a:lnTo>
                    <a:pt x="1445" y="142"/>
                  </a:lnTo>
                  <a:lnTo>
                    <a:pt x="1530" y="256"/>
                  </a:lnTo>
                  <a:lnTo>
                    <a:pt x="1587" y="397"/>
                  </a:lnTo>
                  <a:lnTo>
                    <a:pt x="1644" y="397"/>
                  </a:lnTo>
                  <a:lnTo>
                    <a:pt x="1587" y="227"/>
                  </a:lnTo>
                  <a:lnTo>
                    <a:pt x="1616" y="199"/>
                  </a:lnTo>
                  <a:lnTo>
                    <a:pt x="1672" y="85"/>
                  </a:lnTo>
                  <a:lnTo>
                    <a:pt x="1616" y="57"/>
                  </a:lnTo>
                  <a:lnTo>
                    <a:pt x="1701" y="0"/>
                  </a:lnTo>
                  <a:lnTo>
                    <a:pt x="1814" y="0"/>
                  </a:lnTo>
                  <a:lnTo>
                    <a:pt x="1984" y="85"/>
                  </a:lnTo>
                  <a:lnTo>
                    <a:pt x="2041" y="199"/>
                  </a:lnTo>
                  <a:lnTo>
                    <a:pt x="1956" y="312"/>
                  </a:lnTo>
                  <a:lnTo>
                    <a:pt x="1984" y="454"/>
                  </a:lnTo>
                  <a:lnTo>
                    <a:pt x="1927" y="539"/>
                  </a:lnTo>
                  <a:lnTo>
                    <a:pt x="1956" y="681"/>
                  </a:lnTo>
                  <a:lnTo>
                    <a:pt x="2069" y="709"/>
                  </a:lnTo>
                  <a:lnTo>
                    <a:pt x="1927" y="908"/>
                  </a:lnTo>
                  <a:lnTo>
                    <a:pt x="1842" y="879"/>
                  </a:lnTo>
                  <a:lnTo>
                    <a:pt x="1786" y="879"/>
                  </a:lnTo>
                  <a:lnTo>
                    <a:pt x="1701" y="823"/>
                  </a:lnTo>
                  <a:lnTo>
                    <a:pt x="1672" y="879"/>
                  </a:lnTo>
                  <a:lnTo>
                    <a:pt x="1701" y="964"/>
                  </a:lnTo>
                  <a:lnTo>
                    <a:pt x="1559" y="1503"/>
                  </a:lnTo>
                  <a:lnTo>
                    <a:pt x="1587" y="1645"/>
                  </a:lnTo>
                  <a:lnTo>
                    <a:pt x="1559" y="1701"/>
                  </a:lnTo>
                  <a:lnTo>
                    <a:pt x="1616" y="1758"/>
                  </a:lnTo>
                  <a:lnTo>
                    <a:pt x="1502" y="1871"/>
                  </a:lnTo>
                  <a:lnTo>
                    <a:pt x="1502" y="2042"/>
                  </a:lnTo>
                  <a:lnTo>
                    <a:pt x="1559" y="2042"/>
                  </a:lnTo>
                  <a:lnTo>
                    <a:pt x="1559" y="2212"/>
                  </a:lnTo>
                  <a:lnTo>
                    <a:pt x="1701" y="2495"/>
                  </a:lnTo>
                  <a:lnTo>
                    <a:pt x="1757" y="2495"/>
                  </a:lnTo>
                  <a:lnTo>
                    <a:pt x="1786" y="2694"/>
                  </a:lnTo>
                  <a:lnTo>
                    <a:pt x="1701" y="2807"/>
                  </a:lnTo>
                  <a:lnTo>
                    <a:pt x="1417" y="2892"/>
                  </a:lnTo>
                  <a:lnTo>
                    <a:pt x="1275" y="2807"/>
                  </a:lnTo>
                  <a:lnTo>
                    <a:pt x="1219" y="2892"/>
                  </a:lnTo>
                  <a:lnTo>
                    <a:pt x="1105" y="2920"/>
                  </a:lnTo>
                  <a:lnTo>
                    <a:pt x="1049" y="28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712"/>
            <p:cNvSpPr>
              <a:spLocks/>
            </p:cNvSpPr>
            <p:nvPr/>
          </p:nvSpPr>
          <p:spPr bwMode="auto">
            <a:xfrm>
              <a:off x="3068" y="3194"/>
              <a:ext cx="1134" cy="1389"/>
            </a:xfrm>
            <a:custGeom>
              <a:avLst/>
              <a:gdLst>
                <a:gd name="T0" fmla="*/ 1134 w 1134"/>
                <a:gd name="T1" fmla="*/ 1333 h 1389"/>
                <a:gd name="T2" fmla="*/ 1134 w 1134"/>
                <a:gd name="T3" fmla="*/ 1191 h 1389"/>
                <a:gd name="T4" fmla="*/ 1077 w 1134"/>
                <a:gd name="T5" fmla="*/ 1162 h 1389"/>
                <a:gd name="T6" fmla="*/ 1134 w 1134"/>
                <a:gd name="T7" fmla="*/ 1106 h 1389"/>
                <a:gd name="T8" fmla="*/ 1134 w 1134"/>
                <a:gd name="T9" fmla="*/ 879 h 1389"/>
                <a:gd name="T10" fmla="*/ 1021 w 1134"/>
                <a:gd name="T11" fmla="*/ 851 h 1389"/>
                <a:gd name="T12" fmla="*/ 1021 w 1134"/>
                <a:gd name="T13" fmla="*/ 624 h 1389"/>
                <a:gd name="T14" fmla="*/ 822 w 1134"/>
                <a:gd name="T15" fmla="*/ 369 h 1389"/>
                <a:gd name="T16" fmla="*/ 766 w 1134"/>
                <a:gd name="T17" fmla="*/ 255 h 1389"/>
                <a:gd name="T18" fmla="*/ 907 w 1134"/>
                <a:gd name="T19" fmla="*/ 113 h 1389"/>
                <a:gd name="T20" fmla="*/ 794 w 1134"/>
                <a:gd name="T21" fmla="*/ 57 h 1389"/>
                <a:gd name="T22" fmla="*/ 652 w 1134"/>
                <a:gd name="T23" fmla="*/ 85 h 1389"/>
                <a:gd name="T24" fmla="*/ 397 w 1134"/>
                <a:gd name="T25" fmla="*/ 0 h 1389"/>
                <a:gd name="T26" fmla="*/ 369 w 1134"/>
                <a:gd name="T27" fmla="*/ 57 h 1389"/>
                <a:gd name="T28" fmla="*/ 312 w 1134"/>
                <a:gd name="T29" fmla="*/ 28 h 1389"/>
                <a:gd name="T30" fmla="*/ 227 w 1134"/>
                <a:gd name="T31" fmla="*/ 85 h 1389"/>
                <a:gd name="T32" fmla="*/ 170 w 1134"/>
                <a:gd name="T33" fmla="*/ 57 h 1389"/>
                <a:gd name="T34" fmla="*/ 114 w 1134"/>
                <a:gd name="T35" fmla="*/ 85 h 1389"/>
                <a:gd name="T36" fmla="*/ 114 w 1134"/>
                <a:gd name="T37" fmla="*/ 142 h 1389"/>
                <a:gd name="T38" fmla="*/ 0 w 1134"/>
                <a:gd name="T39" fmla="*/ 284 h 1389"/>
                <a:gd name="T40" fmla="*/ 85 w 1134"/>
                <a:gd name="T41" fmla="*/ 369 h 1389"/>
                <a:gd name="T42" fmla="*/ 85 w 1134"/>
                <a:gd name="T43" fmla="*/ 567 h 1389"/>
                <a:gd name="T44" fmla="*/ 28 w 1134"/>
                <a:gd name="T45" fmla="*/ 624 h 1389"/>
                <a:gd name="T46" fmla="*/ 85 w 1134"/>
                <a:gd name="T47" fmla="*/ 652 h 1389"/>
                <a:gd name="T48" fmla="*/ 114 w 1134"/>
                <a:gd name="T49" fmla="*/ 709 h 1389"/>
                <a:gd name="T50" fmla="*/ 199 w 1134"/>
                <a:gd name="T51" fmla="*/ 737 h 1389"/>
                <a:gd name="T52" fmla="*/ 227 w 1134"/>
                <a:gd name="T53" fmla="*/ 794 h 1389"/>
                <a:gd name="T54" fmla="*/ 312 w 1134"/>
                <a:gd name="T55" fmla="*/ 822 h 1389"/>
                <a:gd name="T56" fmla="*/ 312 w 1134"/>
                <a:gd name="T57" fmla="*/ 879 h 1389"/>
                <a:gd name="T58" fmla="*/ 369 w 1134"/>
                <a:gd name="T59" fmla="*/ 936 h 1389"/>
                <a:gd name="T60" fmla="*/ 369 w 1134"/>
                <a:gd name="T61" fmla="*/ 1021 h 1389"/>
                <a:gd name="T62" fmla="*/ 454 w 1134"/>
                <a:gd name="T63" fmla="*/ 1049 h 1389"/>
                <a:gd name="T64" fmla="*/ 510 w 1134"/>
                <a:gd name="T65" fmla="*/ 1162 h 1389"/>
                <a:gd name="T66" fmla="*/ 766 w 1134"/>
                <a:gd name="T67" fmla="*/ 1191 h 1389"/>
                <a:gd name="T68" fmla="*/ 822 w 1134"/>
                <a:gd name="T69" fmla="*/ 1304 h 1389"/>
                <a:gd name="T70" fmla="*/ 992 w 1134"/>
                <a:gd name="T71" fmla="*/ 1304 h 1389"/>
                <a:gd name="T72" fmla="*/ 992 w 1134"/>
                <a:gd name="T73" fmla="*/ 1361 h 1389"/>
                <a:gd name="T74" fmla="*/ 1049 w 1134"/>
                <a:gd name="T75" fmla="*/ 1389 h 1389"/>
                <a:gd name="T76" fmla="*/ 1134 w 1134"/>
                <a:gd name="T77" fmla="*/ 1333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389">
                  <a:moveTo>
                    <a:pt x="1134" y="1333"/>
                  </a:moveTo>
                  <a:lnTo>
                    <a:pt x="1134" y="1191"/>
                  </a:lnTo>
                  <a:lnTo>
                    <a:pt x="1077" y="1162"/>
                  </a:lnTo>
                  <a:lnTo>
                    <a:pt x="1134" y="1106"/>
                  </a:lnTo>
                  <a:lnTo>
                    <a:pt x="1134" y="879"/>
                  </a:lnTo>
                  <a:lnTo>
                    <a:pt x="1021" y="851"/>
                  </a:lnTo>
                  <a:lnTo>
                    <a:pt x="1021" y="624"/>
                  </a:lnTo>
                  <a:lnTo>
                    <a:pt x="822" y="369"/>
                  </a:lnTo>
                  <a:lnTo>
                    <a:pt x="766" y="255"/>
                  </a:lnTo>
                  <a:lnTo>
                    <a:pt x="907" y="113"/>
                  </a:lnTo>
                  <a:lnTo>
                    <a:pt x="794" y="57"/>
                  </a:lnTo>
                  <a:lnTo>
                    <a:pt x="652" y="85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12" y="28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14" y="85"/>
                  </a:lnTo>
                  <a:lnTo>
                    <a:pt x="114" y="142"/>
                  </a:lnTo>
                  <a:lnTo>
                    <a:pt x="0" y="284"/>
                  </a:lnTo>
                  <a:lnTo>
                    <a:pt x="85" y="369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85" y="652"/>
                  </a:lnTo>
                  <a:lnTo>
                    <a:pt x="114" y="709"/>
                  </a:lnTo>
                  <a:lnTo>
                    <a:pt x="199" y="737"/>
                  </a:lnTo>
                  <a:lnTo>
                    <a:pt x="227" y="794"/>
                  </a:lnTo>
                  <a:lnTo>
                    <a:pt x="312" y="822"/>
                  </a:lnTo>
                  <a:lnTo>
                    <a:pt x="312" y="879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454" y="1049"/>
                  </a:lnTo>
                  <a:lnTo>
                    <a:pt x="510" y="1162"/>
                  </a:lnTo>
                  <a:lnTo>
                    <a:pt x="766" y="1191"/>
                  </a:lnTo>
                  <a:lnTo>
                    <a:pt x="822" y="1304"/>
                  </a:lnTo>
                  <a:lnTo>
                    <a:pt x="992" y="1304"/>
                  </a:lnTo>
                  <a:lnTo>
                    <a:pt x="992" y="1361"/>
                  </a:lnTo>
                  <a:lnTo>
                    <a:pt x="1049" y="1389"/>
                  </a:lnTo>
                  <a:lnTo>
                    <a:pt x="1134" y="133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714"/>
            <p:cNvSpPr>
              <a:spLocks/>
            </p:cNvSpPr>
            <p:nvPr/>
          </p:nvSpPr>
          <p:spPr bwMode="auto">
            <a:xfrm>
              <a:off x="2303" y="3648"/>
              <a:ext cx="2098" cy="1587"/>
            </a:xfrm>
            <a:custGeom>
              <a:avLst/>
              <a:gdLst>
                <a:gd name="T0" fmla="*/ 1956 w 2098"/>
                <a:gd name="T1" fmla="*/ 1020 h 1587"/>
                <a:gd name="T2" fmla="*/ 1899 w 2098"/>
                <a:gd name="T3" fmla="*/ 879 h 1587"/>
                <a:gd name="T4" fmla="*/ 1757 w 2098"/>
                <a:gd name="T5" fmla="*/ 907 h 1587"/>
                <a:gd name="T6" fmla="*/ 1587 w 2098"/>
                <a:gd name="T7" fmla="*/ 850 h 1587"/>
                <a:gd name="T8" fmla="*/ 1275 w 2098"/>
                <a:gd name="T9" fmla="*/ 708 h 1587"/>
                <a:gd name="T10" fmla="*/ 1134 w 2098"/>
                <a:gd name="T11" fmla="*/ 567 h 1587"/>
                <a:gd name="T12" fmla="*/ 1077 w 2098"/>
                <a:gd name="T13" fmla="*/ 425 h 1587"/>
                <a:gd name="T14" fmla="*/ 992 w 2098"/>
                <a:gd name="T15" fmla="*/ 340 h 1587"/>
                <a:gd name="T16" fmla="*/ 879 w 2098"/>
                <a:gd name="T17" fmla="*/ 255 h 1587"/>
                <a:gd name="T18" fmla="*/ 652 w 2098"/>
                <a:gd name="T19" fmla="*/ 255 h 1587"/>
                <a:gd name="T20" fmla="*/ 425 w 2098"/>
                <a:gd name="T21" fmla="*/ 283 h 1587"/>
                <a:gd name="T22" fmla="*/ 340 w 2098"/>
                <a:gd name="T23" fmla="*/ 113 h 1587"/>
                <a:gd name="T24" fmla="*/ 198 w 2098"/>
                <a:gd name="T25" fmla="*/ 28 h 1587"/>
                <a:gd name="T26" fmla="*/ 85 w 2098"/>
                <a:gd name="T27" fmla="*/ 56 h 1587"/>
                <a:gd name="T28" fmla="*/ 141 w 2098"/>
                <a:gd name="T29" fmla="*/ 198 h 1587"/>
                <a:gd name="T30" fmla="*/ 255 w 2098"/>
                <a:gd name="T31" fmla="*/ 312 h 1587"/>
                <a:gd name="T32" fmla="*/ 198 w 2098"/>
                <a:gd name="T33" fmla="*/ 538 h 1587"/>
                <a:gd name="T34" fmla="*/ 56 w 2098"/>
                <a:gd name="T35" fmla="*/ 482 h 1587"/>
                <a:gd name="T36" fmla="*/ 0 w 2098"/>
                <a:gd name="T37" fmla="*/ 737 h 1587"/>
                <a:gd name="T38" fmla="*/ 113 w 2098"/>
                <a:gd name="T39" fmla="*/ 708 h 1587"/>
                <a:gd name="T40" fmla="*/ 170 w 2098"/>
                <a:gd name="T41" fmla="*/ 822 h 1587"/>
                <a:gd name="T42" fmla="*/ 170 w 2098"/>
                <a:gd name="T43" fmla="*/ 1190 h 1587"/>
                <a:gd name="T44" fmla="*/ 198 w 2098"/>
                <a:gd name="T45" fmla="*/ 1360 h 1587"/>
                <a:gd name="T46" fmla="*/ 340 w 2098"/>
                <a:gd name="T47" fmla="*/ 1360 h 1587"/>
                <a:gd name="T48" fmla="*/ 538 w 2098"/>
                <a:gd name="T49" fmla="*/ 1275 h 1587"/>
                <a:gd name="T50" fmla="*/ 793 w 2098"/>
                <a:gd name="T51" fmla="*/ 1219 h 1587"/>
                <a:gd name="T52" fmla="*/ 992 w 2098"/>
                <a:gd name="T53" fmla="*/ 1162 h 1587"/>
                <a:gd name="T54" fmla="*/ 1162 w 2098"/>
                <a:gd name="T55" fmla="*/ 1219 h 1587"/>
                <a:gd name="T56" fmla="*/ 1219 w 2098"/>
                <a:gd name="T57" fmla="*/ 1360 h 1587"/>
                <a:gd name="T58" fmla="*/ 1332 w 2098"/>
                <a:gd name="T59" fmla="*/ 1502 h 1587"/>
                <a:gd name="T60" fmla="*/ 1474 w 2098"/>
                <a:gd name="T61" fmla="*/ 1587 h 1587"/>
                <a:gd name="T62" fmla="*/ 1672 w 2098"/>
                <a:gd name="T63" fmla="*/ 1502 h 1587"/>
                <a:gd name="T64" fmla="*/ 1899 w 2098"/>
                <a:gd name="T65" fmla="*/ 1474 h 1587"/>
                <a:gd name="T66" fmla="*/ 1899 w 2098"/>
                <a:gd name="T67" fmla="*/ 1389 h 1587"/>
                <a:gd name="T68" fmla="*/ 1984 w 2098"/>
                <a:gd name="T69" fmla="*/ 1304 h 1587"/>
                <a:gd name="T70" fmla="*/ 2098 w 2098"/>
                <a:gd name="T71" fmla="*/ 1134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1587">
                  <a:moveTo>
                    <a:pt x="2098" y="1134"/>
                  </a:moveTo>
                  <a:lnTo>
                    <a:pt x="1956" y="1020"/>
                  </a:lnTo>
                  <a:lnTo>
                    <a:pt x="1956" y="935"/>
                  </a:lnTo>
                  <a:lnTo>
                    <a:pt x="1899" y="879"/>
                  </a:lnTo>
                  <a:lnTo>
                    <a:pt x="1814" y="935"/>
                  </a:lnTo>
                  <a:lnTo>
                    <a:pt x="1757" y="907"/>
                  </a:lnTo>
                  <a:lnTo>
                    <a:pt x="1757" y="850"/>
                  </a:lnTo>
                  <a:lnTo>
                    <a:pt x="1587" y="850"/>
                  </a:lnTo>
                  <a:lnTo>
                    <a:pt x="1531" y="737"/>
                  </a:lnTo>
                  <a:lnTo>
                    <a:pt x="1275" y="708"/>
                  </a:lnTo>
                  <a:lnTo>
                    <a:pt x="1219" y="595"/>
                  </a:lnTo>
                  <a:lnTo>
                    <a:pt x="1134" y="567"/>
                  </a:lnTo>
                  <a:lnTo>
                    <a:pt x="1134" y="482"/>
                  </a:lnTo>
                  <a:lnTo>
                    <a:pt x="1077" y="425"/>
                  </a:lnTo>
                  <a:lnTo>
                    <a:pt x="1077" y="368"/>
                  </a:lnTo>
                  <a:lnTo>
                    <a:pt x="992" y="340"/>
                  </a:lnTo>
                  <a:lnTo>
                    <a:pt x="964" y="283"/>
                  </a:lnTo>
                  <a:lnTo>
                    <a:pt x="879" y="255"/>
                  </a:lnTo>
                  <a:lnTo>
                    <a:pt x="850" y="198"/>
                  </a:lnTo>
                  <a:lnTo>
                    <a:pt x="652" y="255"/>
                  </a:lnTo>
                  <a:lnTo>
                    <a:pt x="510" y="255"/>
                  </a:lnTo>
                  <a:lnTo>
                    <a:pt x="425" y="283"/>
                  </a:lnTo>
                  <a:lnTo>
                    <a:pt x="425" y="170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170" y="141"/>
                  </a:lnTo>
                  <a:lnTo>
                    <a:pt x="141" y="198"/>
                  </a:lnTo>
                  <a:lnTo>
                    <a:pt x="255" y="255"/>
                  </a:lnTo>
                  <a:lnTo>
                    <a:pt x="255" y="312"/>
                  </a:lnTo>
                  <a:lnTo>
                    <a:pt x="283" y="425"/>
                  </a:lnTo>
                  <a:lnTo>
                    <a:pt x="198" y="538"/>
                  </a:lnTo>
                  <a:lnTo>
                    <a:pt x="113" y="538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0" y="737"/>
                  </a:lnTo>
                  <a:lnTo>
                    <a:pt x="28" y="793"/>
                  </a:lnTo>
                  <a:lnTo>
                    <a:pt x="113" y="708"/>
                  </a:lnTo>
                  <a:lnTo>
                    <a:pt x="113" y="822"/>
                  </a:lnTo>
                  <a:lnTo>
                    <a:pt x="170" y="822"/>
                  </a:lnTo>
                  <a:lnTo>
                    <a:pt x="141" y="1105"/>
                  </a:lnTo>
                  <a:lnTo>
                    <a:pt x="170" y="1190"/>
                  </a:lnTo>
                  <a:lnTo>
                    <a:pt x="141" y="1304"/>
                  </a:lnTo>
                  <a:lnTo>
                    <a:pt x="198" y="1360"/>
                  </a:lnTo>
                  <a:lnTo>
                    <a:pt x="283" y="1332"/>
                  </a:lnTo>
                  <a:lnTo>
                    <a:pt x="340" y="1360"/>
                  </a:lnTo>
                  <a:lnTo>
                    <a:pt x="453" y="1247"/>
                  </a:lnTo>
                  <a:lnTo>
                    <a:pt x="538" y="1275"/>
                  </a:lnTo>
                  <a:lnTo>
                    <a:pt x="567" y="1304"/>
                  </a:lnTo>
                  <a:lnTo>
                    <a:pt x="793" y="1219"/>
                  </a:lnTo>
                  <a:lnTo>
                    <a:pt x="850" y="1332"/>
                  </a:lnTo>
                  <a:lnTo>
                    <a:pt x="992" y="1162"/>
                  </a:lnTo>
                  <a:lnTo>
                    <a:pt x="1190" y="1134"/>
                  </a:lnTo>
                  <a:lnTo>
                    <a:pt x="1162" y="1219"/>
                  </a:lnTo>
                  <a:lnTo>
                    <a:pt x="1219" y="1275"/>
                  </a:lnTo>
                  <a:lnTo>
                    <a:pt x="1219" y="1360"/>
                  </a:lnTo>
                  <a:lnTo>
                    <a:pt x="1332" y="1446"/>
                  </a:lnTo>
                  <a:lnTo>
                    <a:pt x="1332" y="1502"/>
                  </a:lnTo>
                  <a:lnTo>
                    <a:pt x="1417" y="1502"/>
                  </a:lnTo>
                  <a:lnTo>
                    <a:pt x="1474" y="1587"/>
                  </a:lnTo>
                  <a:lnTo>
                    <a:pt x="1672" y="1559"/>
                  </a:lnTo>
                  <a:lnTo>
                    <a:pt x="1672" y="1502"/>
                  </a:lnTo>
                  <a:lnTo>
                    <a:pt x="1757" y="1446"/>
                  </a:lnTo>
                  <a:lnTo>
                    <a:pt x="1899" y="1474"/>
                  </a:lnTo>
                  <a:lnTo>
                    <a:pt x="1956" y="1446"/>
                  </a:lnTo>
                  <a:lnTo>
                    <a:pt x="1899" y="1389"/>
                  </a:lnTo>
                  <a:lnTo>
                    <a:pt x="1927" y="1360"/>
                  </a:lnTo>
                  <a:lnTo>
                    <a:pt x="1984" y="1304"/>
                  </a:lnTo>
                  <a:lnTo>
                    <a:pt x="2041" y="1219"/>
                  </a:lnTo>
                  <a:lnTo>
                    <a:pt x="2098" y="11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717"/>
            <p:cNvSpPr>
              <a:spLocks/>
            </p:cNvSpPr>
            <p:nvPr/>
          </p:nvSpPr>
          <p:spPr bwMode="auto">
            <a:xfrm>
              <a:off x="233" y="3279"/>
              <a:ext cx="2268" cy="2183"/>
            </a:xfrm>
            <a:custGeom>
              <a:avLst/>
              <a:gdLst>
                <a:gd name="T0" fmla="*/ 2098 w 2268"/>
                <a:gd name="T1" fmla="*/ 1021 h 2183"/>
                <a:gd name="T2" fmla="*/ 2098 w 2268"/>
                <a:gd name="T3" fmla="*/ 1162 h 2183"/>
                <a:gd name="T4" fmla="*/ 2183 w 2268"/>
                <a:gd name="T5" fmla="*/ 1191 h 2183"/>
                <a:gd name="T6" fmla="*/ 2211 w 2268"/>
                <a:gd name="T7" fmla="*/ 1474 h 2183"/>
                <a:gd name="T8" fmla="*/ 2211 w 2268"/>
                <a:gd name="T9" fmla="*/ 1673 h 2183"/>
                <a:gd name="T10" fmla="*/ 2240 w 2268"/>
                <a:gd name="T11" fmla="*/ 1786 h 2183"/>
                <a:gd name="T12" fmla="*/ 2240 w 2268"/>
                <a:gd name="T13" fmla="*/ 1871 h 2183"/>
                <a:gd name="T14" fmla="*/ 2041 w 2268"/>
                <a:gd name="T15" fmla="*/ 2013 h 2183"/>
                <a:gd name="T16" fmla="*/ 1843 w 2268"/>
                <a:gd name="T17" fmla="*/ 1900 h 2183"/>
                <a:gd name="T18" fmla="*/ 1758 w 2268"/>
                <a:gd name="T19" fmla="*/ 1985 h 2183"/>
                <a:gd name="T20" fmla="*/ 1559 w 2268"/>
                <a:gd name="T21" fmla="*/ 2183 h 2183"/>
                <a:gd name="T22" fmla="*/ 1503 w 2268"/>
                <a:gd name="T23" fmla="*/ 1928 h 2183"/>
                <a:gd name="T24" fmla="*/ 1389 w 2268"/>
                <a:gd name="T25" fmla="*/ 1786 h 2183"/>
                <a:gd name="T26" fmla="*/ 1333 w 2268"/>
                <a:gd name="T27" fmla="*/ 1474 h 2183"/>
                <a:gd name="T28" fmla="*/ 1162 w 2268"/>
                <a:gd name="T29" fmla="*/ 1276 h 2183"/>
                <a:gd name="T30" fmla="*/ 964 w 2268"/>
                <a:gd name="T31" fmla="*/ 1219 h 2183"/>
                <a:gd name="T32" fmla="*/ 907 w 2268"/>
                <a:gd name="T33" fmla="*/ 992 h 2183"/>
                <a:gd name="T34" fmla="*/ 794 w 2268"/>
                <a:gd name="T35" fmla="*/ 1021 h 2183"/>
                <a:gd name="T36" fmla="*/ 766 w 2268"/>
                <a:gd name="T37" fmla="*/ 851 h 2183"/>
                <a:gd name="T38" fmla="*/ 794 w 2268"/>
                <a:gd name="T39" fmla="*/ 737 h 2183"/>
                <a:gd name="T40" fmla="*/ 624 w 2268"/>
                <a:gd name="T41" fmla="*/ 539 h 2183"/>
                <a:gd name="T42" fmla="*/ 510 w 2268"/>
                <a:gd name="T43" fmla="*/ 425 h 2183"/>
                <a:gd name="T44" fmla="*/ 425 w 2268"/>
                <a:gd name="T45" fmla="*/ 340 h 2183"/>
                <a:gd name="T46" fmla="*/ 142 w 2268"/>
                <a:gd name="T47" fmla="*/ 227 h 2183"/>
                <a:gd name="T48" fmla="*/ 142 w 2268"/>
                <a:gd name="T49" fmla="*/ 142 h 2183"/>
                <a:gd name="T50" fmla="*/ 0 w 2268"/>
                <a:gd name="T51" fmla="*/ 28 h 2183"/>
                <a:gd name="T52" fmla="*/ 227 w 2268"/>
                <a:gd name="T53" fmla="*/ 57 h 2183"/>
                <a:gd name="T54" fmla="*/ 312 w 2268"/>
                <a:gd name="T55" fmla="*/ 114 h 2183"/>
                <a:gd name="T56" fmla="*/ 539 w 2268"/>
                <a:gd name="T57" fmla="*/ 199 h 2183"/>
                <a:gd name="T58" fmla="*/ 567 w 2268"/>
                <a:gd name="T59" fmla="*/ 284 h 2183"/>
                <a:gd name="T60" fmla="*/ 794 w 2268"/>
                <a:gd name="T61" fmla="*/ 340 h 2183"/>
                <a:gd name="T62" fmla="*/ 936 w 2268"/>
                <a:gd name="T63" fmla="*/ 227 h 2183"/>
                <a:gd name="T64" fmla="*/ 1021 w 2268"/>
                <a:gd name="T65" fmla="*/ 227 h 2183"/>
                <a:gd name="T66" fmla="*/ 964 w 2268"/>
                <a:gd name="T67" fmla="*/ 397 h 2183"/>
                <a:gd name="T68" fmla="*/ 1106 w 2268"/>
                <a:gd name="T69" fmla="*/ 312 h 2183"/>
                <a:gd name="T70" fmla="*/ 1191 w 2268"/>
                <a:gd name="T71" fmla="*/ 284 h 2183"/>
                <a:gd name="T72" fmla="*/ 1304 w 2268"/>
                <a:gd name="T73" fmla="*/ 255 h 2183"/>
                <a:gd name="T74" fmla="*/ 1474 w 2268"/>
                <a:gd name="T75" fmla="*/ 312 h 2183"/>
                <a:gd name="T76" fmla="*/ 1559 w 2268"/>
                <a:gd name="T77" fmla="*/ 539 h 2183"/>
                <a:gd name="T78" fmla="*/ 1701 w 2268"/>
                <a:gd name="T79" fmla="*/ 595 h 2183"/>
                <a:gd name="T80" fmla="*/ 1985 w 2268"/>
                <a:gd name="T81" fmla="*/ 681 h 2183"/>
                <a:gd name="T82" fmla="*/ 2126 w 2268"/>
                <a:gd name="T83" fmla="*/ 85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68" h="2183">
                  <a:moveTo>
                    <a:pt x="2126" y="851"/>
                  </a:moveTo>
                  <a:lnTo>
                    <a:pt x="2098" y="1021"/>
                  </a:lnTo>
                  <a:lnTo>
                    <a:pt x="2070" y="1106"/>
                  </a:lnTo>
                  <a:lnTo>
                    <a:pt x="2098" y="1162"/>
                  </a:lnTo>
                  <a:lnTo>
                    <a:pt x="2183" y="1077"/>
                  </a:lnTo>
                  <a:lnTo>
                    <a:pt x="2183" y="1191"/>
                  </a:lnTo>
                  <a:lnTo>
                    <a:pt x="2240" y="1191"/>
                  </a:lnTo>
                  <a:lnTo>
                    <a:pt x="2211" y="1474"/>
                  </a:lnTo>
                  <a:lnTo>
                    <a:pt x="2240" y="1559"/>
                  </a:lnTo>
                  <a:lnTo>
                    <a:pt x="2211" y="1673"/>
                  </a:lnTo>
                  <a:lnTo>
                    <a:pt x="2268" y="1729"/>
                  </a:lnTo>
                  <a:lnTo>
                    <a:pt x="2240" y="1786"/>
                  </a:lnTo>
                  <a:lnTo>
                    <a:pt x="2268" y="1815"/>
                  </a:lnTo>
                  <a:lnTo>
                    <a:pt x="2240" y="1871"/>
                  </a:lnTo>
                  <a:lnTo>
                    <a:pt x="2240" y="1956"/>
                  </a:lnTo>
                  <a:lnTo>
                    <a:pt x="2041" y="2013"/>
                  </a:lnTo>
                  <a:lnTo>
                    <a:pt x="1956" y="1900"/>
                  </a:lnTo>
                  <a:lnTo>
                    <a:pt x="1843" y="1900"/>
                  </a:lnTo>
                  <a:lnTo>
                    <a:pt x="1843" y="1956"/>
                  </a:lnTo>
                  <a:lnTo>
                    <a:pt x="1758" y="1985"/>
                  </a:lnTo>
                  <a:lnTo>
                    <a:pt x="1701" y="2070"/>
                  </a:lnTo>
                  <a:lnTo>
                    <a:pt x="1559" y="2183"/>
                  </a:lnTo>
                  <a:lnTo>
                    <a:pt x="1503" y="2070"/>
                  </a:lnTo>
                  <a:lnTo>
                    <a:pt x="1503" y="1928"/>
                  </a:lnTo>
                  <a:lnTo>
                    <a:pt x="1446" y="1786"/>
                  </a:lnTo>
                  <a:lnTo>
                    <a:pt x="1389" y="1786"/>
                  </a:lnTo>
                  <a:lnTo>
                    <a:pt x="1304" y="1616"/>
                  </a:lnTo>
                  <a:lnTo>
                    <a:pt x="1333" y="1474"/>
                  </a:lnTo>
                  <a:lnTo>
                    <a:pt x="1333" y="1361"/>
                  </a:lnTo>
                  <a:lnTo>
                    <a:pt x="1162" y="1276"/>
                  </a:lnTo>
                  <a:lnTo>
                    <a:pt x="1106" y="1333"/>
                  </a:lnTo>
                  <a:lnTo>
                    <a:pt x="964" y="1219"/>
                  </a:lnTo>
                  <a:lnTo>
                    <a:pt x="964" y="1077"/>
                  </a:lnTo>
                  <a:lnTo>
                    <a:pt x="907" y="992"/>
                  </a:lnTo>
                  <a:lnTo>
                    <a:pt x="851" y="1049"/>
                  </a:lnTo>
                  <a:lnTo>
                    <a:pt x="794" y="1021"/>
                  </a:lnTo>
                  <a:lnTo>
                    <a:pt x="794" y="879"/>
                  </a:lnTo>
                  <a:lnTo>
                    <a:pt x="766" y="851"/>
                  </a:lnTo>
                  <a:lnTo>
                    <a:pt x="794" y="794"/>
                  </a:lnTo>
                  <a:lnTo>
                    <a:pt x="794" y="737"/>
                  </a:lnTo>
                  <a:lnTo>
                    <a:pt x="709" y="766"/>
                  </a:lnTo>
                  <a:lnTo>
                    <a:pt x="624" y="539"/>
                  </a:lnTo>
                  <a:lnTo>
                    <a:pt x="567" y="539"/>
                  </a:lnTo>
                  <a:lnTo>
                    <a:pt x="510" y="425"/>
                  </a:lnTo>
                  <a:lnTo>
                    <a:pt x="454" y="454"/>
                  </a:lnTo>
                  <a:lnTo>
                    <a:pt x="425" y="340"/>
                  </a:lnTo>
                  <a:lnTo>
                    <a:pt x="255" y="255"/>
                  </a:lnTo>
                  <a:lnTo>
                    <a:pt x="142" y="227"/>
                  </a:lnTo>
                  <a:lnTo>
                    <a:pt x="227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0" y="28"/>
                  </a:lnTo>
                  <a:lnTo>
                    <a:pt x="142" y="0"/>
                  </a:lnTo>
                  <a:lnTo>
                    <a:pt x="227" y="57"/>
                  </a:lnTo>
                  <a:lnTo>
                    <a:pt x="284" y="28"/>
                  </a:lnTo>
                  <a:lnTo>
                    <a:pt x="312" y="114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55"/>
                  </a:lnTo>
                  <a:lnTo>
                    <a:pt x="567" y="284"/>
                  </a:lnTo>
                  <a:lnTo>
                    <a:pt x="681" y="255"/>
                  </a:lnTo>
                  <a:lnTo>
                    <a:pt x="794" y="340"/>
                  </a:lnTo>
                  <a:lnTo>
                    <a:pt x="879" y="255"/>
                  </a:lnTo>
                  <a:lnTo>
                    <a:pt x="936" y="227"/>
                  </a:lnTo>
                  <a:lnTo>
                    <a:pt x="992" y="170"/>
                  </a:lnTo>
                  <a:lnTo>
                    <a:pt x="1021" y="227"/>
                  </a:lnTo>
                  <a:lnTo>
                    <a:pt x="964" y="255"/>
                  </a:lnTo>
                  <a:lnTo>
                    <a:pt x="964" y="397"/>
                  </a:lnTo>
                  <a:lnTo>
                    <a:pt x="1021" y="284"/>
                  </a:lnTo>
                  <a:lnTo>
                    <a:pt x="1106" y="312"/>
                  </a:lnTo>
                  <a:lnTo>
                    <a:pt x="1106" y="284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304" y="255"/>
                  </a:lnTo>
                  <a:lnTo>
                    <a:pt x="1389" y="369"/>
                  </a:lnTo>
                  <a:lnTo>
                    <a:pt x="1474" y="312"/>
                  </a:lnTo>
                  <a:lnTo>
                    <a:pt x="1446" y="369"/>
                  </a:lnTo>
                  <a:lnTo>
                    <a:pt x="1559" y="539"/>
                  </a:lnTo>
                  <a:lnTo>
                    <a:pt x="1644" y="539"/>
                  </a:lnTo>
                  <a:lnTo>
                    <a:pt x="1701" y="595"/>
                  </a:lnTo>
                  <a:lnTo>
                    <a:pt x="1701" y="681"/>
                  </a:lnTo>
                  <a:lnTo>
                    <a:pt x="1985" y="681"/>
                  </a:lnTo>
                  <a:lnTo>
                    <a:pt x="2070" y="766"/>
                  </a:lnTo>
                  <a:lnTo>
                    <a:pt x="2126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718"/>
            <p:cNvSpPr>
              <a:spLocks/>
            </p:cNvSpPr>
            <p:nvPr/>
          </p:nvSpPr>
          <p:spPr bwMode="auto">
            <a:xfrm>
              <a:off x="2303" y="3704"/>
              <a:ext cx="283" cy="482"/>
            </a:xfrm>
            <a:custGeom>
              <a:avLst/>
              <a:gdLst>
                <a:gd name="T0" fmla="*/ 85 w 283"/>
                <a:gd name="T1" fmla="*/ 0 h 482"/>
                <a:gd name="T2" fmla="*/ 28 w 283"/>
                <a:gd name="T3" fmla="*/ 57 h 482"/>
                <a:gd name="T4" fmla="*/ 113 w 283"/>
                <a:gd name="T5" fmla="*/ 312 h 482"/>
                <a:gd name="T6" fmla="*/ 0 w 283"/>
                <a:gd name="T7" fmla="*/ 341 h 482"/>
                <a:gd name="T8" fmla="*/ 56 w 283"/>
                <a:gd name="T9" fmla="*/ 426 h 482"/>
                <a:gd name="T10" fmla="*/ 113 w 283"/>
                <a:gd name="T11" fmla="*/ 482 h 482"/>
                <a:gd name="T12" fmla="*/ 198 w 283"/>
                <a:gd name="T13" fmla="*/ 482 h 482"/>
                <a:gd name="T14" fmla="*/ 283 w 283"/>
                <a:gd name="T15" fmla="*/ 369 h 482"/>
                <a:gd name="T16" fmla="*/ 255 w 283"/>
                <a:gd name="T17" fmla="*/ 256 h 482"/>
                <a:gd name="T18" fmla="*/ 255 w 283"/>
                <a:gd name="T19" fmla="*/ 199 h 482"/>
                <a:gd name="T20" fmla="*/ 141 w 283"/>
                <a:gd name="T21" fmla="*/ 142 h 482"/>
                <a:gd name="T22" fmla="*/ 170 w 283"/>
                <a:gd name="T23" fmla="*/ 85 h 482"/>
                <a:gd name="T24" fmla="*/ 85 w 283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82">
                  <a:moveTo>
                    <a:pt x="85" y="0"/>
                  </a:moveTo>
                  <a:lnTo>
                    <a:pt x="28" y="57"/>
                  </a:lnTo>
                  <a:lnTo>
                    <a:pt x="113" y="312"/>
                  </a:lnTo>
                  <a:lnTo>
                    <a:pt x="0" y="341"/>
                  </a:lnTo>
                  <a:lnTo>
                    <a:pt x="56" y="426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283" y="369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141" y="142"/>
                  </a:lnTo>
                  <a:lnTo>
                    <a:pt x="17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719"/>
            <p:cNvSpPr>
              <a:spLocks/>
            </p:cNvSpPr>
            <p:nvPr/>
          </p:nvSpPr>
          <p:spPr bwMode="auto">
            <a:xfrm>
              <a:off x="602" y="4271"/>
              <a:ext cx="1190" cy="1560"/>
            </a:xfrm>
            <a:custGeom>
              <a:avLst/>
              <a:gdLst>
                <a:gd name="T0" fmla="*/ 425 w 1190"/>
                <a:gd name="T1" fmla="*/ 29 h 1560"/>
                <a:gd name="T2" fmla="*/ 482 w 1190"/>
                <a:gd name="T3" fmla="*/ 57 h 1560"/>
                <a:gd name="T4" fmla="*/ 538 w 1190"/>
                <a:gd name="T5" fmla="*/ 0 h 1560"/>
                <a:gd name="T6" fmla="*/ 595 w 1190"/>
                <a:gd name="T7" fmla="*/ 85 h 1560"/>
                <a:gd name="T8" fmla="*/ 595 w 1190"/>
                <a:gd name="T9" fmla="*/ 227 h 1560"/>
                <a:gd name="T10" fmla="*/ 737 w 1190"/>
                <a:gd name="T11" fmla="*/ 341 h 1560"/>
                <a:gd name="T12" fmla="*/ 793 w 1190"/>
                <a:gd name="T13" fmla="*/ 284 h 1560"/>
                <a:gd name="T14" fmla="*/ 964 w 1190"/>
                <a:gd name="T15" fmla="*/ 369 h 1560"/>
                <a:gd name="T16" fmla="*/ 964 w 1190"/>
                <a:gd name="T17" fmla="*/ 482 h 1560"/>
                <a:gd name="T18" fmla="*/ 935 w 1190"/>
                <a:gd name="T19" fmla="*/ 624 h 1560"/>
                <a:gd name="T20" fmla="*/ 1020 w 1190"/>
                <a:gd name="T21" fmla="*/ 794 h 1560"/>
                <a:gd name="T22" fmla="*/ 1077 w 1190"/>
                <a:gd name="T23" fmla="*/ 794 h 1560"/>
                <a:gd name="T24" fmla="*/ 1134 w 1190"/>
                <a:gd name="T25" fmla="*/ 936 h 1560"/>
                <a:gd name="T26" fmla="*/ 1134 w 1190"/>
                <a:gd name="T27" fmla="*/ 1078 h 1560"/>
                <a:gd name="T28" fmla="*/ 1190 w 1190"/>
                <a:gd name="T29" fmla="*/ 1191 h 1560"/>
                <a:gd name="T30" fmla="*/ 1077 w 1190"/>
                <a:gd name="T31" fmla="*/ 1248 h 1560"/>
                <a:gd name="T32" fmla="*/ 1020 w 1190"/>
                <a:gd name="T33" fmla="*/ 1390 h 1560"/>
                <a:gd name="T34" fmla="*/ 1077 w 1190"/>
                <a:gd name="T35" fmla="*/ 1446 h 1560"/>
                <a:gd name="T36" fmla="*/ 907 w 1190"/>
                <a:gd name="T37" fmla="*/ 1531 h 1560"/>
                <a:gd name="T38" fmla="*/ 822 w 1190"/>
                <a:gd name="T39" fmla="*/ 1531 h 1560"/>
                <a:gd name="T40" fmla="*/ 737 w 1190"/>
                <a:gd name="T41" fmla="*/ 1560 h 1560"/>
                <a:gd name="T42" fmla="*/ 652 w 1190"/>
                <a:gd name="T43" fmla="*/ 1560 h 1560"/>
                <a:gd name="T44" fmla="*/ 652 w 1190"/>
                <a:gd name="T45" fmla="*/ 1503 h 1560"/>
                <a:gd name="T46" fmla="*/ 567 w 1190"/>
                <a:gd name="T47" fmla="*/ 1446 h 1560"/>
                <a:gd name="T48" fmla="*/ 453 w 1190"/>
                <a:gd name="T49" fmla="*/ 1390 h 1560"/>
                <a:gd name="T50" fmla="*/ 340 w 1190"/>
                <a:gd name="T51" fmla="*/ 1418 h 1560"/>
                <a:gd name="T52" fmla="*/ 255 w 1190"/>
                <a:gd name="T53" fmla="*/ 1333 h 1560"/>
                <a:gd name="T54" fmla="*/ 141 w 1190"/>
                <a:gd name="T55" fmla="*/ 1361 h 1560"/>
                <a:gd name="T56" fmla="*/ 56 w 1190"/>
                <a:gd name="T57" fmla="*/ 1333 h 1560"/>
                <a:gd name="T58" fmla="*/ 0 w 1190"/>
                <a:gd name="T59" fmla="*/ 1276 h 1560"/>
                <a:gd name="T60" fmla="*/ 255 w 1190"/>
                <a:gd name="T61" fmla="*/ 1163 h 1560"/>
                <a:gd name="T62" fmla="*/ 312 w 1190"/>
                <a:gd name="T63" fmla="*/ 993 h 1560"/>
                <a:gd name="T64" fmla="*/ 255 w 1190"/>
                <a:gd name="T65" fmla="*/ 879 h 1560"/>
                <a:gd name="T66" fmla="*/ 340 w 1190"/>
                <a:gd name="T67" fmla="*/ 766 h 1560"/>
                <a:gd name="T68" fmla="*/ 312 w 1190"/>
                <a:gd name="T69" fmla="*/ 539 h 1560"/>
                <a:gd name="T70" fmla="*/ 255 w 1190"/>
                <a:gd name="T71" fmla="*/ 482 h 1560"/>
                <a:gd name="T72" fmla="*/ 340 w 1190"/>
                <a:gd name="T73" fmla="*/ 369 h 1560"/>
                <a:gd name="T74" fmla="*/ 368 w 1190"/>
                <a:gd name="T75" fmla="*/ 199 h 1560"/>
                <a:gd name="T76" fmla="*/ 312 w 1190"/>
                <a:gd name="T77" fmla="*/ 142 h 1560"/>
                <a:gd name="T78" fmla="*/ 397 w 1190"/>
                <a:gd name="T79" fmla="*/ 85 h 1560"/>
                <a:gd name="T80" fmla="*/ 425 w 1190"/>
                <a:gd name="T81" fmla="*/ 29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1560">
                  <a:moveTo>
                    <a:pt x="425" y="29"/>
                  </a:moveTo>
                  <a:lnTo>
                    <a:pt x="482" y="57"/>
                  </a:lnTo>
                  <a:lnTo>
                    <a:pt x="538" y="0"/>
                  </a:lnTo>
                  <a:lnTo>
                    <a:pt x="595" y="85"/>
                  </a:lnTo>
                  <a:lnTo>
                    <a:pt x="595" y="227"/>
                  </a:lnTo>
                  <a:lnTo>
                    <a:pt x="737" y="341"/>
                  </a:lnTo>
                  <a:lnTo>
                    <a:pt x="793" y="284"/>
                  </a:lnTo>
                  <a:lnTo>
                    <a:pt x="964" y="369"/>
                  </a:lnTo>
                  <a:lnTo>
                    <a:pt x="964" y="482"/>
                  </a:lnTo>
                  <a:lnTo>
                    <a:pt x="935" y="624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134" y="936"/>
                  </a:lnTo>
                  <a:lnTo>
                    <a:pt x="1134" y="1078"/>
                  </a:lnTo>
                  <a:lnTo>
                    <a:pt x="1190" y="1191"/>
                  </a:lnTo>
                  <a:lnTo>
                    <a:pt x="1077" y="1248"/>
                  </a:lnTo>
                  <a:lnTo>
                    <a:pt x="1020" y="1390"/>
                  </a:lnTo>
                  <a:lnTo>
                    <a:pt x="1077" y="1446"/>
                  </a:lnTo>
                  <a:lnTo>
                    <a:pt x="907" y="1531"/>
                  </a:lnTo>
                  <a:lnTo>
                    <a:pt x="822" y="1531"/>
                  </a:lnTo>
                  <a:lnTo>
                    <a:pt x="737" y="1560"/>
                  </a:lnTo>
                  <a:lnTo>
                    <a:pt x="652" y="1560"/>
                  </a:lnTo>
                  <a:lnTo>
                    <a:pt x="652" y="1503"/>
                  </a:lnTo>
                  <a:lnTo>
                    <a:pt x="567" y="1446"/>
                  </a:lnTo>
                  <a:lnTo>
                    <a:pt x="453" y="1390"/>
                  </a:lnTo>
                  <a:lnTo>
                    <a:pt x="340" y="1418"/>
                  </a:lnTo>
                  <a:lnTo>
                    <a:pt x="255" y="1333"/>
                  </a:lnTo>
                  <a:lnTo>
                    <a:pt x="141" y="1361"/>
                  </a:lnTo>
                  <a:lnTo>
                    <a:pt x="56" y="1333"/>
                  </a:lnTo>
                  <a:lnTo>
                    <a:pt x="0" y="1276"/>
                  </a:lnTo>
                  <a:lnTo>
                    <a:pt x="255" y="1163"/>
                  </a:lnTo>
                  <a:lnTo>
                    <a:pt x="312" y="993"/>
                  </a:lnTo>
                  <a:lnTo>
                    <a:pt x="255" y="879"/>
                  </a:lnTo>
                  <a:lnTo>
                    <a:pt x="340" y="766"/>
                  </a:lnTo>
                  <a:lnTo>
                    <a:pt x="312" y="539"/>
                  </a:lnTo>
                  <a:lnTo>
                    <a:pt x="255" y="482"/>
                  </a:lnTo>
                  <a:lnTo>
                    <a:pt x="340" y="369"/>
                  </a:lnTo>
                  <a:lnTo>
                    <a:pt x="368" y="199"/>
                  </a:lnTo>
                  <a:lnTo>
                    <a:pt x="312" y="142"/>
                  </a:lnTo>
                  <a:lnTo>
                    <a:pt x="397" y="85"/>
                  </a:lnTo>
                  <a:lnTo>
                    <a:pt x="425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7" name="Freeform 720"/>
            <p:cNvSpPr>
              <a:spLocks/>
            </p:cNvSpPr>
            <p:nvPr/>
          </p:nvSpPr>
          <p:spPr bwMode="auto">
            <a:xfrm>
              <a:off x="1282" y="1890"/>
              <a:ext cx="454" cy="510"/>
            </a:xfrm>
            <a:custGeom>
              <a:avLst/>
              <a:gdLst>
                <a:gd name="T0" fmla="*/ 284 w 454"/>
                <a:gd name="T1" fmla="*/ 0 h 510"/>
                <a:gd name="T2" fmla="*/ 255 w 454"/>
                <a:gd name="T3" fmla="*/ 113 h 510"/>
                <a:gd name="T4" fmla="*/ 142 w 454"/>
                <a:gd name="T5" fmla="*/ 170 h 510"/>
                <a:gd name="T6" fmla="*/ 142 w 454"/>
                <a:gd name="T7" fmla="*/ 227 h 510"/>
                <a:gd name="T8" fmla="*/ 85 w 454"/>
                <a:gd name="T9" fmla="*/ 227 h 510"/>
                <a:gd name="T10" fmla="*/ 0 w 454"/>
                <a:gd name="T11" fmla="*/ 425 h 510"/>
                <a:gd name="T12" fmla="*/ 142 w 454"/>
                <a:gd name="T13" fmla="*/ 510 h 510"/>
                <a:gd name="T14" fmla="*/ 255 w 454"/>
                <a:gd name="T15" fmla="*/ 510 h 510"/>
                <a:gd name="T16" fmla="*/ 284 w 454"/>
                <a:gd name="T17" fmla="*/ 369 h 510"/>
                <a:gd name="T18" fmla="*/ 312 w 454"/>
                <a:gd name="T19" fmla="*/ 369 h 510"/>
                <a:gd name="T20" fmla="*/ 369 w 454"/>
                <a:gd name="T21" fmla="*/ 397 h 510"/>
                <a:gd name="T22" fmla="*/ 454 w 454"/>
                <a:gd name="T23" fmla="*/ 284 h 510"/>
                <a:gd name="T24" fmla="*/ 340 w 454"/>
                <a:gd name="T25" fmla="*/ 85 h 510"/>
                <a:gd name="T26" fmla="*/ 369 w 454"/>
                <a:gd name="T27" fmla="*/ 28 h 510"/>
                <a:gd name="T28" fmla="*/ 284 w 454"/>
                <a:gd name="T2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10">
                  <a:moveTo>
                    <a:pt x="284" y="0"/>
                  </a:moveTo>
                  <a:lnTo>
                    <a:pt x="255" y="113"/>
                  </a:lnTo>
                  <a:lnTo>
                    <a:pt x="142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0" y="425"/>
                  </a:lnTo>
                  <a:lnTo>
                    <a:pt x="142" y="510"/>
                  </a:lnTo>
                  <a:lnTo>
                    <a:pt x="255" y="510"/>
                  </a:lnTo>
                  <a:lnTo>
                    <a:pt x="284" y="369"/>
                  </a:lnTo>
                  <a:lnTo>
                    <a:pt x="312" y="369"/>
                  </a:lnTo>
                  <a:lnTo>
                    <a:pt x="369" y="397"/>
                  </a:lnTo>
                  <a:lnTo>
                    <a:pt x="454" y="284"/>
                  </a:lnTo>
                  <a:lnTo>
                    <a:pt x="340" y="85"/>
                  </a:lnTo>
                  <a:lnTo>
                    <a:pt x="369" y="28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8" name="Freeform 721"/>
            <p:cNvSpPr>
              <a:spLocks/>
            </p:cNvSpPr>
            <p:nvPr/>
          </p:nvSpPr>
          <p:spPr bwMode="auto">
            <a:xfrm>
              <a:off x="1169" y="3137"/>
              <a:ext cx="198" cy="114"/>
            </a:xfrm>
            <a:custGeom>
              <a:avLst/>
              <a:gdLst>
                <a:gd name="T0" fmla="*/ 56 w 198"/>
                <a:gd name="T1" fmla="*/ 29 h 114"/>
                <a:gd name="T2" fmla="*/ 0 w 198"/>
                <a:gd name="T3" fmla="*/ 114 h 114"/>
                <a:gd name="T4" fmla="*/ 141 w 198"/>
                <a:gd name="T5" fmla="*/ 114 h 114"/>
                <a:gd name="T6" fmla="*/ 198 w 198"/>
                <a:gd name="T7" fmla="*/ 57 h 114"/>
                <a:gd name="T8" fmla="*/ 85 w 198"/>
                <a:gd name="T9" fmla="*/ 0 h 114"/>
                <a:gd name="T10" fmla="*/ 56 w 198"/>
                <a:gd name="T11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114">
                  <a:moveTo>
                    <a:pt x="56" y="29"/>
                  </a:moveTo>
                  <a:lnTo>
                    <a:pt x="0" y="114"/>
                  </a:lnTo>
                  <a:lnTo>
                    <a:pt x="141" y="114"/>
                  </a:lnTo>
                  <a:lnTo>
                    <a:pt x="198" y="57"/>
                  </a:lnTo>
                  <a:lnTo>
                    <a:pt x="85" y="0"/>
                  </a:lnTo>
                  <a:lnTo>
                    <a:pt x="56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9" name="Freeform 722"/>
            <p:cNvSpPr>
              <a:spLocks/>
            </p:cNvSpPr>
            <p:nvPr/>
          </p:nvSpPr>
          <p:spPr bwMode="auto">
            <a:xfrm>
              <a:off x="942" y="2032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0 w 142"/>
                <a:gd name="T3" fmla="*/ 113 h 142"/>
                <a:gd name="T4" fmla="*/ 57 w 142"/>
                <a:gd name="T5" fmla="*/ 142 h 142"/>
                <a:gd name="T6" fmla="*/ 142 w 142"/>
                <a:gd name="T7" fmla="*/ 142 h 142"/>
                <a:gd name="T8" fmla="*/ 113 w 142"/>
                <a:gd name="T9" fmla="*/ 0 h 142"/>
                <a:gd name="T10" fmla="*/ 85 w 14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0" y="113"/>
                  </a:lnTo>
                  <a:lnTo>
                    <a:pt x="57" y="142"/>
                  </a:lnTo>
                  <a:lnTo>
                    <a:pt x="142" y="142"/>
                  </a:lnTo>
                  <a:lnTo>
                    <a:pt x="113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0" name="Freeform 723"/>
            <p:cNvSpPr>
              <a:spLocks/>
            </p:cNvSpPr>
            <p:nvPr/>
          </p:nvSpPr>
          <p:spPr bwMode="auto">
            <a:xfrm>
              <a:off x="999" y="1777"/>
              <a:ext cx="283" cy="283"/>
            </a:xfrm>
            <a:custGeom>
              <a:avLst/>
              <a:gdLst>
                <a:gd name="T0" fmla="*/ 28 w 283"/>
                <a:gd name="T1" fmla="*/ 28 h 283"/>
                <a:gd name="T2" fmla="*/ 113 w 283"/>
                <a:gd name="T3" fmla="*/ 113 h 283"/>
                <a:gd name="T4" fmla="*/ 113 w 283"/>
                <a:gd name="T5" fmla="*/ 226 h 283"/>
                <a:gd name="T6" fmla="*/ 170 w 283"/>
                <a:gd name="T7" fmla="*/ 283 h 283"/>
                <a:gd name="T8" fmla="*/ 283 w 283"/>
                <a:gd name="T9" fmla="*/ 226 h 283"/>
                <a:gd name="T10" fmla="*/ 283 w 283"/>
                <a:gd name="T11" fmla="*/ 141 h 283"/>
                <a:gd name="T12" fmla="*/ 226 w 283"/>
                <a:gd name="T13" fmla="*/ 113 h 283"/>
                <a:gd name="T14" fmla="*/ 255 w 283"/>
                <a:gd name="T15" fmla="*/ 28 h 283"/>
                <a:gd name="T16" fmla="*/ 226 w 283"/>
                <a:gd name="T17" fmla="*/ 0 h 283"/>
                <a:gd name="T18" fmla="*/ 141 w 283"/>
                <a:gd name="T19" fmla="*/ 28 h 283"/>
                <a:gd name="T20" fmla="*/ 56 w 283"/>
                <a:gd name="T21" fmla="*/ 0 h 283"/>
                <a:gd name="T22" fmla="*/ 0 w 283"/>
                <a:gd name="T23" fmla="*/ 28 h 283"/>
                <a:gd name="T24" fmla="*/ 28 w 283"/>
                <a:gd name="T25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3">
                  <a:moveTo>
                    <a:pt x="28" y="28"/>
                  </a:moveTo>
                  <a:lnTo>
                    <a:pt x="113" y="113"/>
                  </a:lnTo>
                  <a:lnTo>
                    <a:pt x="113" y="226"/>
                  </a:lnTo>
                  <a:lnTo>
                    <a:pt x="170" y="283"/>
                  </a:lnTo>
                  <a:lnTo>
                    <a:pt x="283" y="226"/>
                  </a:lnTo>
                  <a:lnTo>
                    <a:pt x="283" y="141"/>
                  </a:lnTo>
                  <a:lnTo>
                    <a:pt x="226" y="113"/>
                  </a:lnTo>
                  <a:lnTo>
                    <a:pt x="255" y="28"/>
                  </a:lnTo>
                  <a:lnTo>
                    <a:pt x="226" y="0"/>
                  </a:lnTo>
                  <a:lnTo>
                    <a:pt x="141" y="28"/>
                  </a:lnTo>
                  <a:lnTo>
                    <a:pt x="56" y="0"/>
                  </a:lnTo>
                  <a:lnTo>
                    <a:pt x="0" y="28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1" name="Freeform 724"/>
            <p:cNvSpPr>
              <a:spLocks/>
            </p:cNvSpPr>
            <p:nvPr/>
          </p:nvSpPr>
          <p:spPr bwMode="auto">
            <a:xfrm>
              <a:off x="1849" y="1890"/>
              <a:ext cx="454" cy="312"/>
            </a:xfrm>
            <a:custGeom>
              <a:avLst/>
              <a:gdLst>
                <a:gd name="T0" fmla="*/ 0 w 454"/>
                <a:gd name="T1" fmla="*/ 28 h 312"/>
                <a:gd name="T2" fmla="*/ 28 w 454"/>
                <a:gd name="T3" fmla="*/ 113 h 312"/>
                <a:gd name="T4" fmla="*/ 113 w 454"/>
                <a:gd name="T5" fmla="*/ 227 h 312"/>
                <a:gd name="T6" fmla="*/ 85 w 454"/>
                <a:gd name="T7" fmla="*/ 312 h 312"/>
                <a:gd name="T8" fmla="*/ 170 w 454"/>
                <a:gd name="T9" fmla="*/ 312 h 312"/>
                <a:gd name="T10" fmla="*/ 284 w 454"/>
                <a:gd name="T11" fmla="*/ 198 h 312"/>
                <a:gd name="T12" fmla="*/ 454 w 454"/>
                <a:gd name="T13" fmla="*/ 142 h 312"/>
                <a:gd name="T14" fmla="*/ 255 w 454"/>
                <a:gd name="T15" fmla="*/ 0 h 312"/>
                <a:gd name="T16" fmla="*/ 170 w 454"/>
                <a:gd name="T17" fmla="*/ 85 h 312"/>
                <a:gd name="T18" fmla="*/ 113 w 454"/>
                <a:gd name="T19" fmla="*/ 85 h 312"/>
                <a:gd name="T20" fmla="*/ 57 w 454"/>
                <a:gd name="T21" fmla="*/ 28 h 312"/>
                <a:gd name="T22" fmla="*/ 0 w 454"/>
                <a:gd name="T23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312">
                  <a:moveTo>
                    <a:pt x="0" y="28"/>
                  </a:moveTo>
                  <a:lnTo>
                    <a:pt x="28" y="113"/>
                  </a:lnTo>
                  <a:lnTo>
                    <a:pt x="113" y="227"/>
                  </a:lnTo>
                  <a:lnTo>
                    <a:pt x="85" y="312"/>
                  </a:lnTo>
                  <a:lnTo>
                    <a:pt x="170" y="312"/>
                  </a:lnTo>
                  <a:lnTo>
                    <a:pt x="284" y="198"/>
                  </a:lnTo>
                  <a:lnTo>
                    <a:pt x="454" y="142"/>
                  </a:lnTo>
                  <a:lnTo>
                    <a:pt x="255" y="0"/>
                  </a:lnTo>
                  <a:lnTo>
                    <a:pt x="170" y="85"/>
                  </a:lnTo>
                  <a:lnTo>
                    <a:pt x="113" y="85"/>
                  </a:lnTo>
                  <a:lnTo>
                    <a:pt x="57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2" name="Freeform 725"/>
            <p:cNvSpPr>
              <a:spLocks/>
            </p:cNvSpPr>
            <p:nvPr/>
          </p:nvSpPr>
          <p:spPr bwMode="auto">
            <a:xfrm>
              <a:off x="2076" y="2259"/>
              <a:ext cx="113" cy="85"/>
            </a:xfrm>
            <a:custGeom>
              <a:avLst/>
              <a:gdLst>
                <a:gd name="T0" fmla="*/ 0 w 113"/>
                <a:gd name="T1" fmla="*/ 0 h 85"/>
                <a:gd name="T2" fmla="*/ 0 w 113"/>
                <a:gd name="T3" fmla="*/ 56 h 85"/>
                <a:gd name="T4" fmla="*/ 85 w 113"/>
                <a:gd name="T5" fmla="*/ 85 h 85"/>
                <a:gd name="T6" fmla="*/ 113 w 113"/>
                <a:gd name="T7" fmla="*/ 28 h 85"/>
                <a:gd name="T8" fmla="*/ 28 w 113"/>
                <a:gd name="T9" fmla="*/ 0 h 85"/>
                <a:gd name="T10" fmla="*/ 0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0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726"/>
            <p:cNvSpPr>
              <a:spLocks/>
            </p:cNvSpPr>
            <p:nvPr/>
          </p:nvSpPr>
          <p:spPr bwMode="auto">
            <a:xfrm>
              <a:off x="2388" y="1918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28 w 113"/>
                <a:gd name="T3" fmla="*/ 57 h 170"/>
                <a:gd name="T4" fmla="*/ 0 w 113"/>
                <a:gd name="T5" fmla="*/ 142 h 170"/>
                <a:gd name="T6" fmla="*/ 85 w 113"/>
                <a:gd name="T7" fmla="*/ 170 h 170"/>
                <a:gd name="T8" fmla="*/ 113 w 113"/>
                <a:gd name="T9" fmla="*/ 57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28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727"/>
            <p:cNvSpPr>
              <a:spLocks/>
            </p:cNvSpPr>
            <p:nvPr/>
          </p:nvSpPr>
          <p:spPr bwMode="auto">
            <a:xfrm>
              <a:off x="2246" y="1635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28 w 113"/>
                <a:gd name="T3" fmla="*/ 57 h 113"/>
                <a:gd name="T4" fmla="*/ 85 w 113"/>
                <a:gd name="T5" fmla="*/ 113 h 113"/>
                <a:gd name="T6" fmla="*/ 113 w 113"/>
                <a:gd name="T7" fmla="*/ 57 h 113"/>
                <a:gd name="T8" fmla="*/ 113 w 113"/>
                <a:gd name="T9" fmla="*/ 0 h 113"/>
                <a:gd name="T10" fmla="*/ 0 w 113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28" y="57"/>
                  </a:lnTo>
                  <a:lnTo>
                    <a:pt x="85" y="113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728"/>
            <p:cNvSpPr>
              <a:spLocks/>
            </p:cNvSpPr>
            <p:nvPr/>
          </p:nvSpPr>
          <p:spPr bwMode="auto">
            <a:xfrm>
              <a:off x="2359" y="1777"/>
              <a:ext cx="85" cy="85"/>
            </a:xfrm>
            <a:custGeom>
              <a:avLst/>
              <a:gdLst>
                <a:gd name="T0" fmla="*/ 85 w 85"/>
                <a:gd name="T1" fmla="*/ 0 h 85"/>
                <a:gd name="T2" fmla="*/ 0 w 85"/>
                <a:gd name="T3" fmla="*/ 28 h 85"/>
                <a:gd name="T4" fmla="*/ 0 w 85"/>
                <a:gd name="T5" fmla="*/ 85 h 85"/>
                <a:gd name="T6" fmla="*/ 85 w 85"/>
                <a:gd name="T7" fmla="*/ 85 h 85"/>
                <a:gd name="T8" fmla="*/ 85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729"/>
            <p:cNvSpPr>
              <a:spLocks/>
            </p:cNvSpPr>
            <p:nvPr/>
          </p:nvSpPr>
          <p:spPr bwMode="auto">
            <a:xfrm>
              <a:off x="1679" y="3307"/>
              <a:ext cx="822" cy="738"/>
            </a:xfrm>
            <a:custGeom>
              <a:avLst/>
              <a:gdLst>
                <a:gd name="T0" fmla="*/ 822 w 822"/>
                <a:gd name="T1" fmla="*/ 369 h 738"/>
                <a:gd name="T2" fmla="*/ 765 w 822"/>
                <a:gd name="T3" fmla="*/ 199 h 738"/>
                <a:gd name="T4" fmla="*/ 680 w 822"/>
                <a:gd name="T5" fmla="*/ 227 h 738"/>
                <a:gd name="T6" fmla="*/ 595 w 822"/>
                <a:gd name="T7" fmla="*/ 29 h 738"/>
                <a:gd name="T8" fmla="*/ 510 w 822"/>
                <a:gd name="T9" fmla="*/ 57 h 738"/>
                <a:gd name="T10" fmla="*/ 425 w 822"/>
                <a:gd name="T11" fmla="*/ 0 h 738"/>
                <a:gd name="T12" fmla="*/ 425 w 822"/>
                <a:gd name="T13" fmla="*/ 142 h 738"/>
                <a:gd name="T14" fmla="*/ 340 w 822"/>
                <a:gd name="T15" fmla="*/ 171 h 738"/>
                <a:gd name="T16" fmla="*/ 340 w 822"/>
                <a:gd name="T17" fmla="*/ 114 h 738"/>
                <a:gd name="T18" fmla="*/ 255 w 822"/>
                <a:gd name="T19" fmla="*/ 142 h 738"/>
                <a:gd name="T20" fmla="*/ 255 w 822"/>
                <a:gd name="T21" fmla="*/ 199 h 738"/>
                <a:gd name="T22" fmla="*/ 198 w 822"/>
                <a:gd name="T23" fmla="*/ 256 h 738"/>
                <a:gd name="T24" fmla="*/ 113 w 822"/>
                <a:gd name="T25" fmla="*/ 171 h 738"/>
                <a:gd name="T26" fmla="*/ 28 w 822"/>
                <a:gd name="T27" fmla="*/ 284 h 738"/>
                <a:gd name="T28" fmla="*/ 0 w 822"/>
                <a:gd name="T29" fmla="*/ 341 h 738"/>
                <a:gd name="T30" fmla="*/ 113 w 822"/>
                <a:gd name="T31" fmla="*/ 511 h 738"/>
                <a:gd name="T32" fmla="*/ 198 w 822"/>
                <a:gd name="T33" fmla="*/ 511 h 738"/>
                <a:gd name="T34" fmla="*/ 255 w 822"/>
                <a:gd name="T35" fmla="*/ 567 h 738"/>
                <a:gd name="T36" fmla="*/ 255 w 822"/>
                <a:gd name="T37" fmla="*/ 653 h 738"/>
                <a:gd name="T38" fmla="*/ 539 w 822"/>
                <a:gd name="T39" fmla="*/ 653 h 738"/>
                <a:gd name="T40" fmla="*/ 624 w 822"/>
                <a:gd name="T41" fmla="*/ 738 h 738"/>
                <a:gd name="T42" fmla="*/ 737 w 822"/>
                <a:gd name="T43" fmla="*/ 709 h 738"/>
                <a:gd name="T44" fmla="*/ 652 w 822"/>
                <a:gd name="T45" fmla="*/ 454 h 738"/>
                <a:gd name="T46" fmla="*/ 709 w 822"/>
                <a:gd name="T47" fmla="*/ 397 h 738"/>
                <a:gd name="T48" fmla="*/ 709 w 822"/>
                <a:gd name="T49" fmla="*/ 341 h 738"/>
                <a:gd name="T50" fmla="*/ 822 w 822"/>
                <a:gd name="T51" fmla="*/ 36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738">
                  <a:moveTo>
                    <a:pt x="822" y="369"/>
                  </a:moveTo>
                  <a:lnTo>
                    <a:pt x="765" y="199"/>
                  </a:lnTo>
                  <a:lnTo>
                    <a:pt x="680" y="227"/>
                  </a:lnTo>
                  <a:lnTo>
                    <a:pt x="595" y="29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425" y="142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255" y="142"/>
                  </a:lnTo>
                  <a:lnTo>
                    <a:pt x="255" y="199"/>
                  </a:lnTo>
                  <a:lnTo>
                    <a:pt x="198" y="256"/>
                  </a:lnTo>
                  <a:lnTo>
                    <a:pt x="113" y="171"/>
                  </a:lnTo>
                  <a:lnTo>
                    <a:pt x="28" y="284"/>
                  </a:lnTo>
                  <a:lnTo>
                    <a:pt x="0" y="341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55" y="653"/>
                  </a:lnTo>
                  <a:lnTo>
                    <a:pt x="539" y="653"/>
                  </a:lnTo>
                  <a:lnTo>
                    <a:pt x="624" y="738"/>
                  </a:lnTo>
                  <a:lnTo>
                    <a:pt x="737" y="709"/>
                  </a:lnTo>
                  <a:lnTo>
                    <a:pt x="652" y="454"/>
                  </a:lnTo>
                  <a:lnTo>
                    <a:pt x="709" y="397"/>
                  </a:lnTo>
                  <a:lnTo>
                    <a:pt x="709" y="341"/>
                  </a:lnTo>
                  <a:lnTo>
                    <a:pt x="822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Freeform 730"/>
            <p:cNvSpPr>
              <a:spLocks/>
            </p:cNvSpPr>
            <p:nvPr/>
          </p:nvSpPr>
          <p:spPr bwMode="auto">
            <a:xfrm>
              <a:off x="1537" y="3024"/>
              <a:ext cx="567" cy="624"/>
            </a:xfrm>
            <a:custGeom>
              <a:avLst/>
              <a:gdLst>
                <a:gd name="T0" fmla="*/ 0 w 567"/>
                <a:gd name="T1" fmla="*/ 510 h 624"/>
                <a:gd name="T2" fmla="*/ 85 w 567"/>
                <a:gd name="T3" fmla="*/ 624 h 624"/>
                <a:gd name="T4" fmla="*/ 170 w 567"/>
                <a:gd name="T5" fmla="*/ 567 h 624"/>
                <a:gd name="T6" fmla="*/ 255 w 567"/>
                <a:gd name="T7" fmla="*/ 454 h 624"/>
                <a:gd name="T8" fmla="*/ 340 w 567"/>
                <a:gd name="T9" fmla="*/ 539 h 624"/>
                <a:gd name="T10" fmla="*/ 397 w 567"/>
                <a:gd name="T11" fmla="*/ 482 h 624"/>
                <a:gd name="T12" fmla="*/ 397 w 567"/>
                <a:gd name="T13" fmla="*/ 425 h 624"/>
                <a:gd name="T14" fmla="*/ 482 w 567"/>
                <a:gd name="T15" fmla="*/ 397 h 624"/>
                <a:gd name="T16" fmla="*/ 482 w 567"/>
                <a:gd name="T17" fmla="*/ 454 h 624"/>
                <a:gd name="T18" fmla="*/ 567 w 567"/>
                <a:gd name="T19" fmla="*/ 425 h 624"/>
                <a:gd name="T20" fmla="*/ 567 w 567"/>
                <a:gd name="T21" fmla="*/ 283 h 624"/>
                <a:gd name="T22" fmla="*/ 511 w 567"/>
                <a:gd name="T23" fmla="*/ 227 h 624"/>
                <a:gd name="T24" fmla="*/ 539 w 567"/>
                <a:gd name="T25" fmla="*/ 142 h 624"/>
                <a:gd name="T26" fmla="*/ 454 w 567"/>
                <a:gd name="T27" fmla="*/ 57 h 624"/>
                <a:gd name="T28" fmla="*/ 425 w 567"/>
                <a:gd name="T29" fmla="*/ 0 h 624"/>
                <a:gd name="T30" fmla="*/ 397 w 567"/>
                <a:gd name="T31" fmla="*/ 28 h 624"/>
                <a:gd name="T32" fmla="*/ 397 w 567"/>
                <a:gd name="T33" fmla="*/ 85 h 624"/>
                <a:gd name="T34" fmla="*/ 369 w 567"/>
                <a:gd name="T35" fmla="*/ 113 h 624"/>
                <a:gd name="T36" fmla="*/ 312 w 567"/>
                <a:gd name="T37" fmla="*/ 28 h 624"/>
                <a:gd name="T38" fmla="*/ 284 w 567"/>
                <a:gd name="T39" fmla="*/ 57 h 624"/>
                <a:gd name="T40" fmla="*/ 312 w 567"/>
                <a:gd name="T41" fmla="*/ 142 h 624"/>
                <a:gd name="T42" fmla="*/ 284 w 567"/>
                <a:gd name="T43" fmla="*/ 170 h 624"/>
                <a:gd name="T44" fmla="*/ 227 w 567"/>
                <a:gd name="T45" fmla="*/ 85 h 624"/>
                <a:gd name="T46" fmla="*/ 170 w 567"/>
                <a:gd name="T47" fmla="*/ 113 h 624"/>
                <a:gd name="T48" fmla="*/ 170 w 567"/>
                <a:gd name="T49" fmla="*/ 170 h 624"/>
                <a:gd name="T50" fmla="*/ 227 w 567"/>
                <a:gd name="T51" fmla="*/ 255 h 624"/>
                <a:gd name="T52" fmla="*/ 170 w 567"/>
                <a:gd name="T53" fmla="*/ 340 h 624"/>
                <a:gd name="T54" fmla="*/ 85 w 567"/>
                <a:gd name="T55" fmla="*/ 369 h 624"/>
                <a:gd name="T56" fmla="*/ 0 w 567"/>
                <a:gd name="T57" fmla="*/ 51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24">
                  <a:moveTo>
                    <a:pt x="0" y="510"/>
                  </a:moveTo>
                  <a:lnTo>
                    <a:pt x="85" y="624"/>
                  </a:lnTo>
                  <a:lnTo>
                    <a:pt x="170" y="567"/>
                  </a:lnTo>
                  <a:lnTo>
                    <a:pt x="255" y="454"/>
                  </a:lnTo>
                  <a:lnTo>
                    <a:pt x="340" y="539"/>
                  </a:lnTo>
                  <a:lnTo>
                    <a:pt x="397" y="482"/>
                  </a:lnTo>
                  <a:lnTo>
                    <a:pt x="397" y="425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67" y="425"/>
                  </a:lnTo>
                  <a:lnTo>
                    <a:pt x="567" y="283"/>
                  </a:lnTo>
                  <a:lnTo>
                    <a:pt x="511" y="227"/>
                  </a:lnTo>
                  <a:lnTo>
                    <a:pt x="539" y="142"/>
                  </a:lnTo>
                  <a:lnTo>
                    <a:pt x="454" y="57"/>
                  </a:lnTo>
                  <a:lnTo>
                    <a:pt x="425" y="0"/>
                  </a:lnTo>
                  <a:lnTo>
                    <a:pt x="397" y="28"/>
                  </a:lnTo>
                  <a:lnTo>
                    <a:pt x="397" y="85"/>
                  </a:lnTo>
                  <a:lnTo>
                    <a:pt x="369" y="113"/>
                  </a:lnTo>
                  <a:lnTo>
                    <a:pt x="312" y="28"/>
                  </a:lnTo>
                  <a:lnTo>
                    <a:pt x="284" y="57"/>
                  </a:lnTo>
                  <a:lnTo>
                    <a:pt x="312" y="142"/>
                  </a:lnTo>
                  <a:lnTo>
                    <a:pt x="284" y="170"/>
                  </a:lnTo>
                  <a:lnTo>
                    <a:pt x="227" y="85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85" y="369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Freeform 732"/>
            <p:cNvSpPr>
              <a:spLocks/>
            </p:cNvSpPr>
            <p:nvPr/>
          </p:nvSpPr>
          <p:spPr bwMode="auto">
            <a:xfrm>
              <a:off x="1962" y="2769"/>
              <a:ext cx="1220" cy="1162"/>
            </a:xfrm>
            <a:custGeom>
              <a:avLst/>
              <a:gdLst>
                <a:gd name="T0" fmla="*/ 29 w 1220"/>
                <a:gd name="T1" fmla="*/ 312 h 1162"/>
                <a:gd name="T2" fmla="*/ 114 w 1220"/>
                <a:gd name="T3" fmla="*/ 397 h 1162"/>
                <a:gd name="T4" fmla="*/ 86 w 1220"/>
                <a:gd name="T5" fmla="*/ 482 h 1162"/>
                <a:gd name="T6" fmla="*/ 142 w 1220"/>
                <a:gd name="T7" fmla="*/ 538 h 1162"/>
                <a:gd name="T8" fmla="*/ 227 w 1220"/>
                <a:gd name="T9" fmla="*/ 595 h 1162"/>
                <a:gd name="T10" fmla="*/ 312 w 1220"/>
                <a:gd name="T11" fmla="*/ 567 h 1162"/>
                <a:gd name="T12" fmla="*/ 397 w 1220"/>
                <a:gd name="T13" fmla="*/ 765 h 1162"/>
                <a:gd name="T14" fmla="*/ 482 w 1220"/>
                <a:gd name="T15" fmla="*/ 737 h 1162"/>
                <a:gd name="T16" fmla="*/ 539 w 1220"/>
                <a:gd name="T17" fmla="*/ 907 h 1162"/>
                <a:gd name="T18" fmla="*/ 596 w 1220"/>
                <a:gd name="T19" fmla="*/ 964 h 1162"/>
                <a:gd name="T20" fmla="*/ 681 w 1220"/>
                <a:gd name="T21" fmla="*/ 992 h 1162"/>
                <a:gd name="T22" fmla="*/ 766 w 1220"/>
                <a:gd name="T23" fmla="*/ 1049 h 1162"/>
                <a:gd name="T24" fmla="*/ 766 w 1220"/>
                <a:gd name="T25" fmla="*/ 1162 h 1162"/>
                <a:gd name="T26" fmla="*/ 851 w 1220"/>
                <a:gd name="T27" fmla="*/ 1134 h 1162"/>
                <a:gd name="T28" fmla="*/ 993 w 1220"/>
                <a:gd name="T29" fmla="*/ 1134 h 1162"/>
                <a:gd name="T30" fmla="*/ 1191 w 1220"/>
                <a:gd name="T31" fmla="*/ 1077 h 1162"/>
                <a:gd name="T32" fmla="*/ 1134 w 1220"/>
                <a:gd name="T33" fmla="*/ 1049 h 1162"/>
                <a:gd name="T34" fmla="*/ 1191 w 1220"/>
                <a:gd name="T35" fmla="*/ 992 h 1162"/>
                <a:gd name="T36" fmla="*/ 1191 w 1220"/>
                <a:gd name="T37" fmla="*/ 794 h 1162"/>
                <a:gd name="T38" fmla="*/ 1106 w 1220"/>
                <a:gd name="T39" fmla="*/ 709 h 1162"/>
                <a:gd name="T40" fmla="*/ 1220 w 1220"/>
                <a:gd name="T41" fmla="*/ 567 h 1162"/>
                <a:gd name="T42" fmla="*/ 1220 w 1220"/>
                <a:gd name="T43" fmla="*/ 510 h 1162"/>
                <a:gd name="T44" fmla="*/ 1220 w 1220"/>
                <a:gd name="T45" fmla="*/ 425 h 1162"/>
                <a:gd name="T46" fmla="*/ 1134 w 1220"/>
                <a:gd name="T47" fmla="*/ 397 h 1162"/>
                <a:gd name="T48" fmla="*/ 1106 w 1220"/>
                <a:gd name="T49" fmla="*/ 255 h 1162"/>
                <a:gd name="T50" fmla="*/ 936 w 1220"/>
                <a:gd name="T51" fmla="*/ 340 h 1162"/>
                <a:gd name="T52" fmla="*/ 879 w 1220"/>
                <a:gd name="T53" fmla="*/ 312 h 1162"/>
                <a:gd name="T54" fmla="*/ 766 w 1220"/>
                <a:gd name="T55" fmla="*/ 340 h 1162"/>
                <a:gd name="T56" fmla="*/ 738 w 1220"/>
                <a:gd name="T57" fmla="*/ 425 h 1162"/>
                <a:gd name="T58" fmla="*/ 653 w 1220"/>
                <a:gd name="T59" fmla="*/ 255 h 1162"/>
                <a:gd name="T60" fmla="*/ 596 w 1220"/>
                <a:gd name="T61" fmla="*/ 227 h 1162"/>
                <a:gd name="T62" fmla="*/ 539 w 1220"/>
                <a:gd name="T63" fmla="*/ 198 h 1162"/>
                <a:gd name="T64" fmla="*/ 539 w 1220"/>
                <a:gd name="T65" fmla="*/ 142 h 1162"/>
                <a:gd name="T66" fmla="*/ 482 w 1220"/>
                <a:gd name="T67" fmla="*/ 113 h 1162"/>
                <a:gd name="T68" fmla="*/ 454 w 1220"/>
                <a:gd name="T69" fmla="*/ 142 h 1162"/>
                <a:gd name="T70" fmla="*/ 397 w 1220"/>
                <a:gd name="T71" fmla="*/ 85 h 1162"/>
                <a:gd name="T72" fmla="*/ 397 w 1220"/>
                <a:gd name="T73" fmla="*/ 0 h 1162"/>
                <a:gd name="T74" fmla="*/ 312 w 1220"/>
                <a:gd name="T75" fmla="*/ 85 h 1162"/>
                <a:gd name="T76" fmla="*/ 284 w 1220"/>
                <a:gd name="T77" fmla="*/ 28 h 1162"/>
                <a:gd name="T78" fmla="*/ 256 w 1220"/>
                <a:gd name="T79" fmla="*/ 57 h 1162"/>
                <a:gd name="T80" fmla="*/ 284 w 1220"/>
                <a:gd name="T81" fmla="*/ 142 h 1162"/>
                <a:gd name="T82" fmla="*/ 227 w 1220"/>
                <a:gd name="T83" fmla="*/ 170 h 1162"/>
                <a:gd name="T84" fmla="*/ 199 w 1220"/>
                <a:gd name="T85" fmla="*/ 57 h 1162"/>
                <a:gd name="T86" fmla="*/ 0 w 1220"/>
                <a:gd name="T87" fmla="*/ 142 h 1162"/>
                <a:gd name="T88" fmla="*/ 86 w 1220"/>
                <a:gd name="T89" fmla="*/ 283 h 1162"/>
                <a:gd name="T90" fmla="*/ 29 w 1220"/>
                <a:gd name="T91" fmla="*/ 31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0" h="1162">
                  <a:moveTo>
                    <a:pt x="29" y="312"/>
                  </a:moveTo>
                  <a:lnTo>
                    <a:pt x="114" y="397"/>
                  </a:lnTo>
                  <a:lnTo>
                    <a:pt x="86" y="482"/>
                  </a:lnTo>
                  <a:lnTo>
                    <a:pt x="142" y="538"/>
                  </a:lnTo>
                  <a:lnTo>
                    <a:pt x="227" y="595"/>
                  </a:lnTo>
                  <a:lnTo>
                    <a:pt x="312" y="567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539" y="907"/>
                  </a:lnTo>
                  <a:lnTo>
                    <a:pt x="596" y="964"/>
                  </a:lnTo>
                  <a:lnTo>
                    <a:pt x="681" y="992"/>
                  </a:lnTo>
                  <a:lnTo>
                    <a:pt x="766" y="1049"/>
                  </a:lnTo>
                  <a:lnTo>
                    <a:pt x="766" y="1162"/>
                  </a:lnTo>
                  <a:lnTo>
                    <a:pt x="851" y="1134"/>
                  </a:lnTo>
                  <a:lnTo>
                    <a:pt x="993" y="1134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91" y="992"/>
                  </a:lnTo>
                  <a:lnTo>
                    <a:pt x="1191" y="794"/>
                  </a:lnTo>
                  <a:lnTo>
                    <a:pt x="1106" y="709"/>
                  </a:lnTo>
                  <a:lnTo>
                    <a:pt x="1220" y="567"/>
                  </a:lnTo>
                  <a:lnTo>
                    <a:pt x="1220" y="510"/>
                  </a:lnTo>
                  <a:lnTo>
                    <a:pt x="1220" y="425"/>
                  </a:lnTo>
                  <a:lnTo>
                    <a:pt x="1134" y="397"/>
                  </a:lnTo>
                  <a:lnTo>
                    <a:pt x="1106" y="255"/>
                  </a:lnTo>
                  <a:lnTo>
                    <a:pt x="936" y="340"/>
                  </a:lnTo>
                  <a:lnTo>
                    <a:pt x="879" y="312"/>
                  </a:lnTo>
                  <a:lnTo>
                    <a:pt x="766" y="340"/>
                  </a:lnTo>
                  <a:lnTo>
                    <a:pt x="738" y="425"/>
                  </a:lnTo>
                  <a:lnTo>
                    <a:pt x="653" y="255"/>
                  </a:lnTo>
                  <a:lnTo>
                    <a:pt x="596" y="227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482" y="113"/>
                  </a:lnTo>
                  <a:lnTo>
                    <a:pt x="454" y="142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12" y="85"/>
                  </a:lnTo>
                  <a:lnTo>
                    <a:pt x="284" y="28"/>
                  </a:lnTo>
                  <a:lnTo>
                    <a:pt x="256" y="57"/>
                  </a:lnTo>
                  <a:lnTo>
                    <a:pt x="284" y="142"/>
                  </a:lnTo>
                  <a:lnTo>
                    <a:pt x="227" y="170"/>
                  </a:lnTo>
                  <a:lnTo>
                    <a:pt x="199" y="57"/>
                  </a:lnTo>
                  <a:lnTo>
                    <a:pt x="0" y="142"/>
                  </a:lnTo>
                  <a:lnTo>
                    <a:pt x="86" y="283"/>
                  </a:lnTo>
                  <a:lnTo>
                    <a:pt x="29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733"/>
            <p:cNvSpPr>
              <a:spLocks/>
            </p:cNvSpPr>
            <p:nvPr/>
          </p:nvSpPr>
          <p:spPr bwMode="auto">
            <a:xfrm>
              <a:off x="2359" y="2542"/>
              <a:ext cx="312" cy="482"/>
            </a:xfrm>
            <a:custGeom>
              <a:avLst/>
              <a:gdLst>
                <a:gd name="T0" fmla="*/ 256 w 312"/>
                <a:gd name="T1" fmla="*/ 482 h 482"/>
                <a:gd name="T2" fmla="*/ 142 w 312"/>
                <a:gd name="T3" fmla="*/ 425 h 482"/>
                <a:gd name="T4" fmla="*/ 142 w 312"/>
                <a:gd name="T5" fmla="*/ 369 h 482"/>
                <a:gd name="T6" fmla="*/ 85 w 312"/>
                <a:gd name="T7" fmla="*/ 340 h 482"/>
                <a:gd name="T8" fmla="*/ 57 w 312"/>
                <a:gd name="T9" fmla="*/ 369 h 482"/>
                <a:gd name="T10" fmla="*/ 0 w 312"/>
                <a:gd name="T11" fmla="*/ 312 h 482"/>
                <a:gd name="T12" fmla="*/ 0 w 312"/>
                <a:gd name="T13" fmla="*/ 227 h 482"/>
                <a:gd name="T14" fmla="*/ 85 w 312"/>
                <a:gd name="T15" fmla="*/ 170 h 482"/>
                <a:gd name="T16" fmla="*/ 114 w 312"/>
                <a:gd name="T17" fmla="*/ 0 h 482"/>
                <a:gd name="T18" fmla="*/ 170 w 312"/>
                <a:gd name="T19" fmla="*/ 28 h 482"/>
                <a:gd name="T20" fmla="*/ 199 w 312"/>
                <a:gd name="T21" fmla="*/ 170 h 482"/>
                <a:gd name="T22" fmla="*/ 312 w 312"/>
                <a:gd name="T23" fmla="*/ 312 h 482"/>
                <a:gd name="T24" fmla="*/ 284 w 312"/>
                <a:gd name="T25" fmla="*/ 369 h 482"/>
                <a:gd name="T26" fmla="*/ 284 w 312"/>
                <a:gd name="T27" fmla="*/ 397 h 482"/>
                <a:gd name="T28" fmla="*/ 256 w 312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482">
                  <a:moveTo>
                    <a:pt x="256" y="482"/>
                  </a:moveTo>
                  <a:lnTo>
                    <a:pt x="142" y="425"/>
                  </a:lnTo>
                  <a:lnTo>
                    <a:pt x="142" y="369"/>
                  </a:lnTo>
                  <a:lnTo>
                    <a:pt x="85" y="340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70" y="28"/>
                  </a:lnTo>
                  <a:lnTo>
                    <a:pt x="199" y="170"/>
                  </a:lnTo>
                  <a:lnTo>
                    <a:pt x="312" y="312"/>
                  </a:lnTo>
                  <a:lnTo>
                    <a:pt x="284" y="369"/>
                  </a:lnTo>
                  <a:lnTo>
                    <a:pt x="284" y="397"/>
                  </a:lnTo>
                  <a:lnTo>
                    <a:pt x="256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735"/>
            <p:cNvSpPr>
              <a:spLocks/>
            </p:cNvSpPr>
            <p:nvPr/>
          </p:nvSpPr>
          <p:spPr bwMode="auto">
            <a:xfrm>
              <a:off x="2444" y="2003"/>
              <a:ext cx="1134" cy="1276"/>
            </a:xfrm>
            <a:custGeom>
              <a:avLst/>
              <a:gdLst>
                <a:gd name="T0" fmla="*/ 936 w 1134"/>
                <a:gd name="T1" fmla="*/ 0 h 1276"/>
                <a:gd name="T2" fmla="*/ 936 w 1134"/>
                <a:gd name="T3" fmla="*/ 85 h 1276"/>
                <a:gd name="T4" fmla="*/ 936 w 1134"/>
                <a:gd name="T5" fmla="*/ 114 h 1276"/>
                <a:gd name="T6" fmla="*/ 993 w 1134"/>
                <a:gd name="T7" fmla="*/ 199 h 1276"/>
                <a:gd name="T8" fmla="*/ 993 w 1134"/>
                <a:gd name="T9" fmla="*/ 426 h 1276"/>
                <a:gd name="T10" fmla="*/ 1078 w 1134"/>
                <a:gd name="T11" fmla="*/ 454 h 1276"/>
                <a:gd name="T12" fmla="*/ 1134 w 1134"/>
                <a:gd name="T13" fmla="*/ 596 h 1276"/>
                <a:gd name="T14" fmla="*/ 1134 w 1134"/>
                <a:gd name="T15" fmla="*/ 652 h 1276"/>
                <a:gd name="T16" fmla="*/ 1049 w 1134"/>
                <a:gd name="T17" fmla="*/ 652 h 1276"/>
                <a:gd name="T18" fmla="*/ 908 w 1134"/>
                <a:gd name="T19" fmla="*/ 738 h 1276"/>
                <a:gd name="T20" fmla="*/ 908 w 1134"/>
                <a:gd name="T21" fmla="*/ 794 h 1276"/>
                <a:gd name="T22" fmla="*/ 964 w 1134"/>
                <a:gd name="T23" fmla="*/ 823 h 1276"/>
                <a:gd name="T24" fmla="*/ 1049 w 1134"/>
                <a:gd name="T25" fmla="*/ 1021 h 1276"/>
                <a:gd name="T26" fmla="*/ 1021 w 1134"/>
                <a:gd name="T27" fmla="*/ 1191 h 1276"/>
                <a:gd name="T28" fmla="*/ 993 w 1134"/>
                <a:gd name="T29" fmla="*/ 1248 h 1276"/>
                <a:gd name="T30" fmla="*/ 936 w 1134"/>
                <a:gd name="T31" fmla="*/ 1219 h 1276"/>
                <a:gd name="T32" fmla="*/ 851 w 1134"/>
                <a:gd name="T33" fmla="*/ 1276 h 1276"/>
                <a:gd name="T34" fmla="*/ 794 w 1134"/>
                <a:gd name="T35" fmla="*/ 1248 h 1276"/>
                <a:gd name="T36" fmla="*/ 738 w 1134"/>
                <a:gd name="T37" fmla="*/ 1276 h 1276"/>
                <a:gd name="T38" fmla="*/ 738 w 1134"/>
                <a:gd name="T39" fmla="*/ 1191 h 1276"/>
                <a:gd name="T40" fmla="*/ 652 w 1134"/>
                <a:gd name="T41" fmla="*/ 1163 h 1276"/>
                <a:gd name="T42" fmla="*/ 624 w 1134"/>
                <a:gd name="T43" fmla="*/ 1021 h 1276"/>
                <a:gd name="T44" fmla="*/ 454 w 1134"/>
                <a:gd name="T45" fmla="*/ 1106 h 1276"/>
                <a:gd name="T46" fmla="*/ 397 w 1134"/>
                <a:gd name="T47" fmla="*/ 1078 h 1276"/>
                <a:gd name="T48" fmla="*/ 284 w 1134"/>
                <a:gd name="T49" fmla="*/ 1106 h 1276"/>
                <a:gd name="T50" fmla="*/ 256 w 1134"/>
                <a:gd name="T51" fmla="*/ 1191 h 1276"/>
                <a:gd name="T52" fmla="*/ 171 w 1134"/>
                <a:gd name="T53" fmla="*/ 1021 h 1276"/>
                <a:gd name="T54" fmla="*/ 199 w 1134"/>
                <a:gd name="T55" fmla="*/ 936 h 1276"/>
                <a:gd name="T56" fmla="*/ 199 w 1134"/>
                <a:gd name="T57" fmla="*/ 879 h 1276"/>
                <a:gd name="T58" fmla="*/ 227 w 1134"/>
                <a:gd name="T59" fmla="*/ 851 h 1276"/>
                <a:gd name="T60" fmla="*/ 114 w 1134"/>
                <a:gd name="T61" fmla="*/ 709 h 1276"/>
                <a:gd name="T62" fmla="*/ 85 w 1134"/>
                <a:gd name="T63" fmla="*/ 567 h 1276"/>
                <a:gd name="T64" fmla="*/ 29 w 1134"/>
                <a:gd name="T65" fmla="*/ 539 h 1276"/>
                <a:gd name="T66" fmla="*/ 0 w 1134"/>
                <a:gd name="T67" fmla="*/ 397 h 1276"/>
                <a:gd name="T68" fmla="*/ 199 w 1134"/>
                <a:gd name="T69" fmla="*/ 284 h 1276"/>
                <a:gd name="T70" fmla="*/ 199 w 1134"/>
                <a:gd name="T71" fmla="*/ 341 h 1276"/>
                <a:gd name="T72" fmla="*/ 85 w 1134"/>
                <a:gd name="T73" fmla="*/ 426 h 1276"/>
                <a:gd name="T74" fmla="*/ 85 w 1134"/>
                <a:gd name="T75" fmla="*/ 511 h 1276"/>
                <a:gd name="T76" fmla="*/ 256 w 1134"/>
                <a:gd name="T77" fmla="*/ 369 h 1276"/>
                <a:gd name="T78" fmla="*/ 256 w 1134"/>
                <a:gd name="T79" fmla="*/ 284 h 1276"/>
                <a:gd name="T80" fmla="*/ 312 w 1134"/>
                <a:gd name="T81" fmla="*/ 284 h 1276"/>
                <a:gd name="T82" fmla="*/ 369 w 1134"/>
                <a:gd name="T83" fmla="*/ 369 h 1276"/>
                <a:gd name="T84" fmla="*/ 341 w 1134"/>
                <a:gd name="T85" fmla="*/ 454 h 1276"/>
                <a:gd name="T86" fmla="*/ 227 w 1134"/>
                <a:gd name="T87" fmla="*/ 511 h 1276"/>
                <a:gd name="T88" fmla="*/ 171 w 1134"/>
                <a:gd name="T89" fmla="*/ 511 h 1276"/>
                <a:gd name="T90" fmla="*/ 199 w 1134"/>
                <a:gd name="T91" fmla="*/ 567 h 1276"/>
                <a:gd name="T92" fmla="*/ 142 w 1134"/>
                <a:gd name="T93" fmla="*/ 596 h 1276"/>
                <a:gd name="T94" fmla="*/ 171 w 1134"/>
                <a:gd name="T95" fmla="*/ 681 h 1276"/>
                <a:gd name="T96" fmla="*/ 426 w 1134"/>
                <a:gd name="T97" fmla="*/ 539 h 1276"/>
                <a:gd name="T98" fmla="*/ 652 w 1134"/>
                <a:gd name="T99" fmla="*/ 341 h 1276"/>
                <a:gd name="T100" fmla="*/ 596 w 1134"/>
                <a:gd name="T101" fmla="*/ 114 h 1276"/>
                <a:gd name="T102" fmla="*/ 624 w 1134"/>
                <a:gd name="T103" fmla="*/ 29 h 1276"/>
                <a:gd name="T104" fmla="*/ 681 w 1134"/>
                <a:gd name="T105" fmla="*/ 57 h 1276"/>
                <a:gd name="T106" fmla="*/ 709 w 1134"/>
                <a:gd name="T107" fmla="*/ 142 h 1276"/>
                <a:gd name="T108" fmla="*/ 738 w 1134"/>
                <a:gd name="T109" fmla="*/ 142 h 1276"/>
                <a:gd name="T110" fmla="*/ 766 w 1134"/>
                <a:gd name="T111" fmla="*/ 85 h 1276"/>
                <a:gd name="T112" fmla="*/ 823 w 1134"/>
                <a:gd name="T113" fmla="*/ 142 h 1276"/>
                <a:gd name="T114" fmla="*/ 851 w 1134"/>
                <a:gd name="T115" fmla="*/ 142 h 1276"/>
                <a:gd name="T116" fmla="*/ 936 w 1134"/>
                <a:gd name="T117" fmla="*/ 0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276">
                  <a:moveTo>
                    <a:pt x="936" y="0"/>
                  </a:moveTo>
                  <a:lnTo>
                    <a:pt x="936" y="85"/>
                  </a:lnTo>
                  <a:lnTo>
                    <a:pt x="936" y="114"/>
                  </a:lnTo>
                  <a:lnTo>
                    <a:pt x="993" y="199"/>
                  </a:lnTo>
                  <a:lnTo>
                    <a:pt x="993" y="426"/>
                  </a:lnTo>
                  <a:lnTo>
                    <a:pt x="1078" y="454"/>
                  </a:lnTo>
                  <a:lnTo>
                    <a:pt x="1134" y="596"/>
                  </a:lnTo>
                  <a:lnTo>
                    <a:pt x="1134" y="652"/>
                  </a:lnTo>
                  <a:lnTo>
                    <a:pt x="1049" y="652"/>
                  </a:lnTo>
                  <a:lnTo>
                    <a:pt x="908" y="738"/>
                  </a:lnTo>
                  <a:lnTo>
                    <a:pt x="908" y="794"/>
                  </a:lnTo>
                  <a:lnTo>
                    <a:pt x="964" y="823"/>
                  </a:lnTo>
                  <a:lnTo>
                    <a:pt x="1049" y="1021"/>
                  </a:lnTo>
                  <a:lnTo>
                    <a:pt x="1021" y="1191"/>
                  </a:lnTo>
                  <a:lnTo>
                    <a:pt x="993" y="1248"/>
                  </a:lnTo>
                  <a:lnTo>
                    <a:pt x="936" y="1219"/>
                  </a:lnTo>
                  <a:lnTo>
                    <a:pt x="851" y="1276"/>
                  </a:lnTo>
                  <a:lnTo>
                    <a:pt x="794" y="1248"/>
                  </a:lnTo>
                  <a:lnTo>
                    <a:pt x="738" y="1276"/>
                  </a:lnTo>
                  <a:lnTo>
                    <a:pt x="738" y="1191"/>
                  </a:lnTo>
                  <a:lnTo>
                    <a:pt x="652" y="1163"/>
                  </a:lnTo>
                  <a:lnTo>
                    <a:pt x="624" y="1021"/>
                  </a:lnTo>
                  <a:lnTo>
                    <a:pt x="454" y="1106"/>
                  </a:lnTo>
                  <a:lnTo>
                    <a:pt x="397" y="1078"/>
                  </a:lnTo>
                  <a:lnTo>
                    <a:pt x="284" y="1106"/>
                  </a:lnTo>
                  <a:lnTo>
                    <a:pt x="256" y="1191"/>
                  </a:lnTo>
                  <a:lnTo>
                    <a:pt x="171" y="1021"/>
                  </a:lnTo>
                  <a:lnTo>
                    <a:pt x="199" y="936"/>
                  </a:lnTo>
                  <a:lnTo>
                    <a:pt x="199" y="879"/>
                  </a:lnTo>
                  <a:lnTo>
                    <a:pt x="227" y="851"/>
                  </a:lnTo>
                  <a:lnTo>
                    <a:pt x="114" y="709"/>
                  </a:lnTo>
                  <a:lnTo>
                    <a:pt x="85" y="567"/>
                  </a:lnTo>
                  <a:lnTo>
                    <a:pt x="29" y="539"/>
                  </a:lnTo>
                  <a:lnTo>
                    <a:pt x="0" y="397"/>
                  </a:lnTo>
                  <a:lnTo>
                    <a:pt x="199" y="284"/>
                  </a:lnTo>
                  <a:lnTo>
                    <a:pt x="199" y="341"/>
                  </a:lnTo>
                  <a:lnTo>
                    <a:pt x="85" y="426"/>
                  </a:lnTo>
                  <a:lnTo>
                    <a:pt x="85" y="511"/>
                  </a:lnTo>
                  <a:lnTo>
                    <a:pt x="256" y="369"/>
                  </a:lnTo>
                  <a:lnTo>
                    <a:pt x="256" y="284"/>
                  </a:lnTo>
                  <a:lnTo>
                    <a:pt x="312" y="284"/>
                  </a:lnTo>
                  <a:lnTo>
                    <a:pt x="369" y="369"/>
                  </a:lnTo>
                  <a:lnTo>
                    <a:pt x="341" y="454"/>
                  </a:lnTo>
                  <a:lnTo>
                    <a:pt x="227" y="511"/>
                  </a:lnTo>
                  <a:lnTo>
                    <a:pt x="171" y="511"/>
                  </a:lnTo>
                  <a:lnTo>
                    <a:pt x="199" y="567"/>
                  </a:lnTo>
                  <a:lnTo>
                    <a:pt x="142" y="596"/>
                  </a:lnTo>
                  <a:lnTo>
                    <a:pt x="171" y="681"/>
                  </a:lnTo>
                  <a:lnTo>
                    <a:pt x="426" y="539"/>
                  </a:lnTo>
                  <a:lnTo>
                    <a:pt x="652" y="341"/>
                  </a:lnTo>
                  <a:lnTo>
                    <a:pt x="596" y="114"/>
                  </a:lnTo>
                  <a:lnTo>
                    <a:pt x="624" y="29"/>
                  </a:lnTo>
                  <a:lnTo>
                    <a:pt x="681" y="57"/>
                  </a:lnTo>
                  <a:lnTo>
                    <a:pt x="709" y="142"/>
                  </a:lnTo>
                  <a:lnTo>
                    <a:pt x="738" y="142"/>
                  </a:lnTo>
                  <a:lnTo>
                    <a:pt x="766" y="85"/>
                  </a:lnTo>
                  <a:lnTo>
                    <a:pt x="823" y="142"/>
                  </a:lnTo>
                  <a:lnTo>
                    <a:pt x="851" y="142"/>
                  </a:lnTo>
                  <a:lnTo>
                    <a:pt x="93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737"/>
            <p:cNvSpPr>
              <a:spLocks/>
            </p:cNvSpPr>
            <p:nvPr/>
          </p:nvSpPr>
          <p:spPr bwMode="auto">
            <a:xfrm>
              <a:off x="3692" y="1096"/>
              <a:ext cx="397" cy="369"/>
            </a:xfrm>
            <a:custGeom>
              <a:avLst/>
              <a:gdLst>
                <a:gd name="T0" fmla="*/ 0 w 397"/>
                <a:gd name="T1" fmla="*/ 29 h 369"/>
                <a:gd name="T2" fmla="*/ 85 w 397"/>
                <a:gd name="T3" fmla="*/ 284 h 369"/>
                <a:gd name="T4" fmla="*/ 227 w 397"/>
                <a:gd name="T5" fmla="*/ 369 h 369"/>
                <a:gd name="T6" fmla="*/ 397 w 397"/>
                <a:gd name="T7" fmla="*/ 284 h 369"/>
                <a:gd name="T8" fmla="*/ 283 w 397"/>
                <a:gd name="T9" fmla="*/ 199 h 369"/>
                <a:gd name="T10" fmla="*/ 170 w 397"/>
                <a:gd name="T11" fmla="*/ 0 h 369"/>
                <a:gd name="T12" fmla="*/ 57 w 397"/>
                <a:gd name="T13" fmla="*/ 0 h 369"/>
                <a:gd name="T14" fmla="*/ 0 w 397"/>
                <a:gd name="T15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7" h="369">
                  <a:moveTo>
                    <a:pt x="0" y="29"/>
                  </a:moveTo>
                  <a:lnTo>
                    <a:pt x="85" y="284"/>
                  </a:lnTo>
                  <a:lnTo>
                    <a:pt x="227" y="369"/>
                  </a:lnTo>
                  <a:lnTo>
                    <a:pt x="397" y="284"/>
                  </a:lnTo>
                  <a:lnTo>
                    <a:pt x="283" y="199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738"/>
            <p:cNvSpPr>
              <a:spLocks/>
            </p:cNvSpPr>
            <p:nvPr/>
          </p:nvSpPr>
          <p:spPr bwMode="auto">
            <a:xfrm>
              <a:off x="4018" y="784"/>
              <a:ext cx="184" cy="284"/>
            </a:xfrm>
            <a:custGeom>
              <a:avLst/>
              <a:gdLst>
                <a:gd name="T0" fmla="*/ 0 w 184"/>
                <a:gd name="T1" fmla="*/ 75 h 284"/>
                <a:gd name="T2" fmla="*/ 9 w 184"/>
                <a:gd name="T3" fmla="*/ 104 h 284"/>
                <a:gd name="T4" fmla="*/ 71 w 184"/>
                <a:gd name="T5" fmla="*/ 284 h 284"/>
                <a:gd name="T6" fmla="*/ 156 w 184"/>
                <a:gd name="T7" fmla="*/ 284 h 284"/>
                <a:gd name="T8" fmla="*/ 184 w 184"/>
                <a:gd name="T9" fmla="*/ 29 h 284"/>
                <a:gd name="T10" fmla="*/ 127 w 184"/>
                <a:gd name="T11" fmla="*/ 0 h 284"/>
                <a:gd name="T12" fmla="*/ 0 w 184"/>
                <a:gd name="T13" fmla="*/ 7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84">
                  <a:moveTo>
                    <a:pt x="0" y="75"/>
                  </a:moveTo>
                  <a:cubicBezTo>
                    <a:pt x="10" y="97"/>
                    <a:pt x="9" y="87"/>
                    <a:pt x="9" y="104"/>
                  </a:cubicBezTo>
                  <a:lnTo>
                    <a:pt x="71" y="284"/>
                  </a:lnTo>
                  <a:lnTo>
                    <a:pt x="156" y="284"/>
                  </a:lnTo>
                  <a:lnTo>
                    <a:pt x="184" y="29"/>
                  </a:lnTo>
                  <a:lnTo>
                    <a:pt x="127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739"/>
            <p:cNvSpPr>
              <a:spLocks/>
            </p:cNvSpPr>
            <p:nvPr/>
          </p:nvSpPr>
          <p:spPr bwMode="auto">
            <a:xfrm>
              <a:off x="3578" y="1266"/>
              <a:ext cx="142" cy="85"/>
            </a:xfrm>
            <a:custGeom>
              <a:avLst/>
              <a:gdLst>
                <a:gd name="T0" fmla="*/ 0 w 142"/>
                <a:gd name="T1" fmla="*/ 0 h 85"/>
                <a:gd name="T2" fmla="*/ 114 w 142"/>
                <a:gd name="T3" fmla="*/ 0 h 85"/>
                <a:gd name="T4" fmla="*/ 142 w 142"/>
                <a:gd name="T5" fmla="*/ 85 h 85"/>
                <a:gd name="T6" fmla="*/ 29 w 142"/>
                <a:gd name="T7" fmla="*/ 57 h 85"/>
                <a:gd name="T8" fmla="*/ 0 w 142"/>
                <a:gd name="T9" fmla="*/ 29 h 85"/>
                <a:gd name="T10" fmla="*/ 0 w 14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114" y="0"/>
                  </a:lnTo>
                  <a:lnTo>
                    <a:pt x="142" y="85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740"/>
            <p:cNvSpPr>
              <a:spLocks/>
            </p:cNvSpPr>
            <p:nvPr/>
          </p:nvSpPr>
          <p:spPr bwMode="auto">
            <a:xfrm>
              <a:off x="3975" y="1153"/>
              <a:ext cx="142" cy="113"/>
            </a:xfrm>
            <a:custGeom>
              <a:avLst/>
              <a:gdLst>
                <a:gd name="T0" fmla="*/ 29 w 142"/>
                <a:gd name="T1" fmla="*/ 0 h 113"/>
                <a:gd name="T2" fmla="*/ 0 w 142"/>
                <a:gd name="T3" fmla="*/ 57 h 113"/>
                <a:gd name="T4" fmla="*/ 57 w 142"/>
                <a:gd name="T5" fmla="*/ 113 h 113"/>
                <a:gd name="T6" fmla="*/ 142 w 142"/>
                <a:gd name="T7" fmla="*/ 28 h 113"/>
                <a:gd name="T8" fmla="*/ 29 w 1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29" y="0"/>
                  </a:moveTo>
                  <a:lnTo>
                    <a:pt x="0" y="57"/>
                  </a:lnTo>
                  <a:lnTo>
                    <a:pt x="57" y="113"/>
                  </a:lnTo>
                  <a:lnTo>
                    <a:pt x="142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Freeform 741"/>
            <p:cNvSpPr>
              <a:spLocks/>
            </p:cNvSpPr>
            <p:nvPr/>
          </p:nvSpPr>
          <p:spPr bwMode="auto">
            <a:xfrm>
              <a:off x="3975" y="1436"/>
              <a:ext cx="142" cy="114"/>
            </a:xfrm>
            <a:custGeom>
              <a:avLst/>
              <a:gdLst>
                <a:gd name="T0" fmla="*/ 114 w 142"/>
                <a:gd name="T1" fmla="*/ 0 h 114"/>
                <a:gd name="T2" fmla="*/ 0 w 142"/>
                <a:gd name="T3" fmla="*/ 57 h 114"/>
                <a:gd name="T4" fmla="*/ 29 w 142"/>
                <a:gd name="T5" fmla="*/ 114 h 114"/>
                <a:gd name="T6" fmla="*/ 114 w 142"/>
                <a:gd name="T7" fmla="*/ 114 h 114"/>
                <a:gd name="T8" fmla="*/ 142 w 142"/>
                <a:gd name="T9" fmla="*/ 0 h 114"/>
                <a:gd name="T10" fmla="*/ 114 w 142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14" y="0"/>
                  </a:moveTo>
                  <a:lnTo>
                    <a:pt x="0" y="57"/>
                  </a:lnTo>
                  <a:lnTo>
                    <a:pt x="29" y="114"/>
                  </a:lnTo>
                  <a:lnTo>
                    <a:pt x="114" y="114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742"/>
            <p:cNvSpPr>
              <a:spLocks/>
            </p:cNvSpPr>
            <p:nvPr/>
          </p:nvSpPr>
          <p:spPr bwMode="auto">
            <a:xfrm>
              <a:off x="4259" y="1777"/>
              <a:ext cx="227" cy="368"/>
            </a:xfrm>
            <a:custGeom>
              <a:avLst/>
              <a:gdLst>
                <a:gd name="T0" fmla="*/ 142 w 227"/>
                <a:gd name="T1" fmla="*/ 28 h 368"/>
                <a:gd name="T2" fmla="*/ 0 w 227"/>
                <a:gd name="T3" fmla="*/ 283 h 368"/>
                <a:gd name="T4" fmla="*/ 28 w 227"/>
                <a:gd name="T5" fmla="*/ 368 h 368"/>
                <a:gd name="T6" fmla="*/ 142 w 227"/>
                <a:gd name="T7" fmla="*/ 255 h 368"/>
                <a:gd name="T8" fmla="*/ 227 w 227"/>
                <a:gd name="T9" fmla="*/ 170 h 368"/>
                <a:gd name="T10" fmla="*/ 227 w 227"/>
                <a:gd name="T11" fmla="*/ 0 h 368"/>
                <a:gd name="T12" fmla="*/ 142 w 227"/>
                <a:gd name="T13" fmla="*/ 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68">
                  <a:moveTo>
                    <a:pt x="142" y="28"/>
                  </a:moveTo>
                  <a:lnTo>
                    <a:pt x="0" y="283"/>
                  </a:lnTo>
                  <a:lnTo>
                    <a:pt x="28" y="368"/>
                  </a:lnTo>
                  <a:lnTo>
                    <a:pt x="142" y="255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743"/>
            <p:cNvSpPr>
              <a:spLocks/>
            </p:cNvSpPr>
            <p:nvPr/>
          </p:nvSpPr>
          <p:spPr bwMode="auto">
            <a:xfrm>
              <a:off x="4401" y="1550"/>
              <a:ext cx="141" cy="170"/>
            </a:xfrm>
            <a:custGeom>
              <a:avLst/>
              <a:gdLst>
                <a:gd name="T0" fmla="*/ 85 w 141"/>
                <a:gd name="T1" fmla="*/ 0 h 170"/>
                <a:gd name="T2" fmla="*/ 0 w 141"/>
                <a:gd name="T3" fmla="*/ 170 h 170"/>
                <a:gd name="T4" fmla="*/ 56 w 141"/>
                <a:gd name="T5" fmla="*/ 170 h 170"/>
                <a:gd name="T6" fmla="*/ 113 w 141"/>
                <a:gd name="T7" fmla="*/ 113 h 170"/>
                <a:gd name="T8" fmla="*/ 141 w 141"/>
                <a:gd name="T9" fmla="*/ 0 h 170"/>
                <a:gd name="T10" fmla="*/ 85 w 141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170">
                  <a:moveTo>
                    <a:pt x="85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113" y="113"/>
                  </a:lnTo>
                  <a:lnTo>
                    <a:pt x="141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744"/>
            <p:cNvSpPr>
              <a:spLocks/>
            </p:cNvSpPr>
            <p:nvPr/>
          </p:nvSpPr>
          <p:spPr bwMode="auto">
            <a:xfrm>
              <a:off x="4287" y="898"/>
              <a:ext cx="567" cy="397"/>
            </a:xfrm>
            <a:custGeom>
              <a:avLst/>
              <a:gdLst>
                <a:gd name="T0" fmla="*/ 57 w 567"/>
                <a:gd name="T1" fmla="*/ 85 h 397"/>
                <a:gd name="T2" fmla="*/ 0 w 567"/>
                <a:gd name="T3" fmla="*/ 170 h 397"/>
                <a:gd name="T4" fmla="*/ 114 w 567"/>
                <a:gd name="T5" fmla="*/ 283 h 397"/>
                <a:gd name="T6" fmla="*/ 255 w 567"/>
                <a:gd name="T7" fmla="*/ 255 h 397"/>
                <a:gd name="T8" fmla="*/ 340 w 567"/>
                <a:gd name="T9" fmla="*/ 397 h 397"/>
                <a:gd name="T10" fmla="*/ 539 w 567"/>
                <a:gd name="T11" fmla="*/ 170 h 397"/>
                <a:gd name="T12" fmla="*/ 567 w 567"/>
                <a:gd name="T13" fmla="*/ 85 h 397"/>
                <a:gd name="T14" fmla="*/ 454 w 567"/>
                <a:gd name="T15" fmla="*/ 56 h 397"/>
                <a:gd name="T16" fmla="*/ 397 w 567"/>
                <a:gd name="T17" fmla="*/ 0 h 397"/>
                <a:gd name="T18" fmla="*/ 199 w 567"/>
                <a:gd name="T19" fmla="*/ 56 h 397"/>
                <a:gd name="T20" fmla="*/ 170 w 567"/>
                <a:gd name="T21" fmla="*/ 85 h 397"/>
                <a:gd name="T22" fmla="*/ 57 w 567"/>
                <a:gd name="T23" fmla="*/ 8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97">
                  <a:moveTo>
                    <a:pt x="57" y="85"/>
                  </a:moveTo>
                  <a:lnTo>
                    <a:pt x="0" y="170"/>
                  </a:lnTo>
                  <a:lnTo>
                    <a:pt x="114" y="283"/>
                  </a:lnTo>
                  <a:lnTo>
                    <a:pt x="255" y="255"/>
                  </a:lnTo>
                  <a:lnTo>
                    <a:pt x="340" y="397"/>
                  </a:lnTo>
                  <a:lnTo>
                    <a:pt x="539" y="170"/>
                  </a:lnTo>
                  <a:lnTo>
                    <a:pt x="567" y="85"/>
                  </a:lnTo>
                  <a:lnTo>
                    <a:pt x="454" y="56"/>
                  </a:lnTo>
                  <a:lnTo>
                    <a:pt x="397" y="0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Freeform 745"/>
            <p:cNvSpPr>
              <a:spLocks/>
            </p:cNvSpPr>
            <p:nvPr/>
          </p:nvSpPr>
          <p:spPr bwMode="auto">
            <a:xfrm>
              <a:off x="4882" y="1040"/>
              <a:ext cx="171" cy="141"/>
            </a:xfrm>
            <a:custGeom>
              <a:avLst/>
              <a:gdLst>
                <a:gd name="T0" fmla="*/ 171 w 171"/>
                <a:gd name="T1" fmla="*/ 0 h 141"/>
                <a:gd name="T2" fmla="*/ 29 w 171"/>
                <a:gd name="T3" fmla="*/ 28 h 141"/>
                <a:gd name="T4" fmla="*/ 0 w 171"/>
                <a:gd name="T5" fmla="*/ 85 h 141"/>
                <a:gd name="T6" fmla="*/ 86 w 171"/>
                <a:gd name="T7" fmla="*/ 141 h 141"/>
                <a:gd name="T8" fmla="*/ 171 w 171"/>
                <a:gd name="T9" fmla="*/ 85 h 141"/>
                <a:gd name="T10" fmla="*/ 171 w 171"/>
                <a:gd name="T11" fmla="*/ 28 h 141"/>
                <a:gd name="T12" fmla="*/ 171 w 171"/>
                <a:gd name="T1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141">
                  <a:moveTo>
                    <a:pt x="171" y="0"/>
                  </a:moveTo>
                  <a:lnTo>
                    <a:pt x="29" y="28"/>
                  </a:lnTo>
                  <a:lnTo>
                    <a:pt x="0" y="85"/>
                  </a:lnTo>
                  <a:lnTo>
                    <a:pt x="86" y="141"/>
                  </a:lnTo>
                  <a:lnTo>
                    <a:pt x="171" y="85"/>
                  </a:lnTo>
                  <a:lnTo>
                    <a:pt x="171" y="28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746"/>
            <p:cNvSpPr>
              <a:spLocks/>
            </p:cNvSpPr>
            <p:nvPr/>
          </p:nvSpPr>
          <p:spPr bwMode="auto">
            <a:xfrm>
              <a:off x="5166" y="217"/>
              <a:ext cx="1588" cy="1049"/>
            </a:xfrm>
            <a:custGeom>
              <a:avLst/>
              <a:gdLst>
                <a:gd name="T0" fmla="*/ 142 w 1588"/>
                <a:gd name="T1" fmla="*/ 737 h 1049"/>
                <a:gd name="T2" fmla="*/ 312 w 1588"/>
                <a:gd name="T3" fmla="*/ 737 h 1049"/>
                <a:gd name="T4" fmla="*/ 198 w 1588"/>
                <a:gd name="T5" fmla="*/ 652 h 1049"/>
                <a:gd name="T6" fmla="*/ 227 w 1588"/>
                <a:gd name="T7" fmla="*/ 596 h 1049"/>
                <a:gd name="T8" fmla="*/ 113 w 1588"/>
                <a:gd name="T9" fmla="*/ 596 h 1049"/>
                <a:gd name="T10" fmla="*/ 198 w 1588"/>
                <a:gd name="T11" fmla="*/ 539 h 1049"/>
                <a:gd name="T12" fmla="*/ 198 w 1588"/>
                <a:gd name="T13" fmla="*/ 454 h 1049"/>
                <a:gd name="T14" fmla="*/ 227 w 1588"/>
                <a:gd name="T15" fmla="*/ 397 h 1049"/>
                <a:gd name="T16" fmla="*/ 397 w 1588"/>
                <a:gd name="T17" fmla="*/ 482 h 1049"/>
                <a:gd name="T18" fmla="*/ 567 w 1588"/>
                <a:gd name="T19" fmla="*/ 426 h 1049"/>
                <a:gd name="T20" fmla="*/ 794 w 1588"/>
                <a:gd name="T21" fmla="*/ 369 h 1049"/>
                <a:gd name="T22" fmla="*/ 1021 w 1588"/>
                <a:gd name="T23" fmla="*/ 114 h 1049"/>
                <a:gd name="T24" fmla="*/ 1106 w 1588"/>
                <a:gd name="T25" fmla="*/ 142 h 1049"/>
                <a:gd name="T26" fmla="*/ 1106 w 1588"/>
                <a:gd name="T27" fmla="*/ 199 h 1049"/>
                <a:gd name="T28" fmla="*/ 1361 w 1588"/>
                <a:gd name="T29" fmla="*/ 170 h 1049"/>
                <a:gd name="T30" fmla="*/ 1417 w 1588"/>
                <a:gd name="T31" fmla="*/ 85 h 1049"/>
                <a:gd name="T32" fmla="*/ 1588 w 1588"/>
                <a:gd name="T33" fmla="*/ 0 h 1049"/>
                <a:gd name="T34" fmla="*/ 1588 w 1588"/>
                <a:gd name="T35" fmla="*/ 85 h 1049"/>
                <a:gd name="T36" fmla="*/ 1531 w 1588"/>
                <a:gd name="T37" fmla="*/ 170 h 1049"/>
                <a:gd name="T38" fmla="*/ 1446 w 1588"/>
                <a:gd name="T39" fmla="*/ 426 h 1049"/>
                <a:gd name="T40" fmla="*/ 1389 w 1588"/>
                <a:gd name="T41" fmla="*/ 426 h 1049"/>
                <a:gd name="T42" fmla="*/ 1361 w 1588"/>
                <a:gd name="T43" fmla="*/ 482 h 1049"/>
                <a:gd name="T44" fmla="*/ 1162 w 1588"/>
                <a:gd name="T45" fmla="*/ 454 h 1049"/>
                <a:gd name="T46" fmla="*/ 1162 w 1588"/>
                <a:gd name="T47" fmla="*/ 511 h 1049"/>
                <a:gd name="T48" fmla="*/ 1106 w 1588"/>
                <a:gd name="T49" fmla="*/ 482 h 1049"/>
                <a:gd name="T50" fmla="*/ 1021 w 1588"/>
                <a:gd name="T51" fmla="*/ 539 h 1049"/>
                <a:gd name="T52" fmla="*/ 1021 w 1588"/>
                <a:gd name="T53" fmla="*/ 482 h 1049"/>
                <a:gd name="T54" fmla="*/ 907 w 1588"/>
                <a:gd name="T55" fmla="*/ 482 h 1049"/>
                <a:gd name="T56" fmla="*/ 964 w 1588"/>
                <a:gd name="T57" fmla="*/ 596 h 1049"/>
                <a:gd name="T58" fmla="*/ 850 w 1588"/>
                <a:gd name="T59" fmla="*/ 567 h 1049"/>
                <a:gd name="T60" fmla="*/ 822 w 1588"/>
                <a:gd name="T61" fmla="*/ 539 h 1049"/>
                <a:gd name="T62" fmla="*/ 737 w 1588"/>
                <a:gd name="T63" fmla="*/ 624 h 1049"/>
                <a:gd name="T64" fmla="*/ 737 w 1588"/>
                <a:gd name="T65" fmla="*/ 681 h 1049"/>
                <a:gd name="T66" fmla="*/ 539 w 1588"/>
                <a:gd name="T67" fmla="*/ 766 h 1049"/>
                <a:gd name="T68" fmla="*/ 454 w 1588"/>
                <a:gd name="T69" fmla="*/ 851 h 1049"/>
                <a:gd name="T70" fmla="*/ 255 w 1588"/>
                <a:gd name="T71" fmla="*/ 936 h 1049"/>
                <a:gd name="T72" fmla="*/ 255 w 1588"/>
                <a:gd name="T73" fmla="*/ 1021 h 1049"/>
                <a:gd name="T74" fmla="*/ 85 w 1588"/>
                <a:gd name="T75" fmla="*/ 1049 h 1049"/>
                <a:gd name="T76" fmla="*/ 0 w 1588"/>
                <a:gd name="T77" fmla="*/ 936 h 1049"/>
                <a:gd name="T78" fmla="*/ 0 w 1588"/>
                <a:gd name="T79" fmla="*/ 823 h 1049"/>
                <a:gd name="T80" fmla="*/ 142 w 1588"/>
                <a:gd name="T81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049">
                  <a:moveTo>
                    <a:pt x="142" y="737"/>
                  </a:moveTo>
                  <a:lnTo>
                    <a:pt x="312" y="737"/>
                  </a:lnTo>
                  <a:lnTo>
                    <a:pt x="198" y="652"/>
                  </a:lnTo>
                  <a:lnTo>
                    <a:pt x="227" y="596"/>
                  </a:lnTo>
                  <a:lnTo>
                    <a:pt x="113" y="596"/>
                  </a:lnTo>
                  <a:lnTo>
                    <a:pt x="198" y="539"/>
                  </a:lnTo>
                  <a:lnTo>
                    <a:pt x="198" y="454"/>
                  </a:lnTo>
                  <a:lnTo>
                    <a:pt x="227" y="397"/>
                  </a:lnTo>
                  <a:lnTo>
                    <a:pt x="397" y="482"/>
                  </a:lnTo>
                  <a:lnTo>
                    <a:pt x="567" y="426"/>
                  </a:lnTo>
                  <a:lnTo>
                    <a:pt x="794" y="369"/>
                  </a:lnTo>
                  <a:lnTo>
                    <a:pt x="1021" y="114"/>
                  </a:lnTo>
                  <a:lnTo>
                    <a:pt x="1106" y="142"/>
                  </a:lnTo>
                  <a:lnTo>
                    <a:pt x="1106" y="199"/>
                  </a:lnTo>
                  <a:lnTo>
                    <a:pt x="1361" y="170"/>
                  </a:lnTo>
                  <a:lnTo>
                    <a:pt x="1417" y="85"/>
                  </a:lnTo>
                  <a:lnTo>
                    <a:pt x="1588" y="0"/>
                  </a:lnTo>
                  <a:lnTo>
                    <a:pt x="1588" y="85"/>
                  </a:lnTo>
                  <a:lnTo>
                    <a:pt x="1531" y="170"/>
                  </a:lnTo>
                  <a:lnTo>
                    <a:pt x="1446" y="426"/>
                  </a:lnTo>
                  <a:lnTo>
                    <a:pt x="1389" y="426"/>
                  </a:lnTo>
                  <a:lnTo>
                    <a:pt x="1361" y="482"/>
                  </a:lnTo>
                  <a:lnTo>
                    <a:pt x="1162" y="454"/>
                  </a:lnTo>
                  <a:lnTo>
                    <a:pt x="1162" y="511"/>
                  </a:lnTo>
                  <a:lnTo>
                    <a:pt x="1106" y="482"/>
                  </a:lnTo>
                  <a:lnTo>
                    <a:pt x="1021" y="539"/>
                  </a:lnTo>
                  <a:lnTo>
                    <a:pt x="1021" y="482"/>
                  </a:lnTo>
                  <a:lnTo>
                    <a:pt x="907" y="482"/>
                  </a:lnTo>
                  <a:lnTo>
                    <a:pt x="964" y="596"/>
                  </a:lnTo>
                  <a:lnTo>
                    <a:pt x="850" y="567"/>
                  </a:lnTo>
                  <a:lnTo>
                    <a:pt x="822" y="539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539" y="766"/>
                  </a:lnTo>
                  <a:lnTo>
                    <a:pt x="454" y="851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85" y="1049"/>
                  </a:lnTo>
                  <a:lnTo>
                    <a:pt x="0" y="936"/>
                  </a:lnTo>
                  <a:lnTo>
                    <a:pt x="0" y="823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747"/>
            <p:cNvSpPr>
              <a:spLocks/>
            </p:cNvSpPr>
            <p:nvPr/>
          </p:nvSpPr>
          <p:spPr bwMode="auto">
            <a:xfrm>
              <a:off x="4797" y="1720"/>
              <a:ext cx="114" cy="198"/>
            </a:xfrm>
            <a:custGeom>
              <a:avLst/>
              <a:gdLst>
                <a:gd name="T0" fmla="*/ 57 w 114"/>
                <a:gd name="T1" fmla="*/ 0 h 198"/>
                <a:gd name="T2" fmla="*/ 57 w 114"/>
                <a:gd name="T3" fmla="*/ 85 h 198"/>
                <a:gd name="T4" fmla="*/ 0 w 114"/>
                <a:gd name="T5" fmla="*/ 142 h 198"/>
                <a:gd name="T6" fmla="*/ 0 w 114"/>
                <a:gd name="T7" fmla="*/ 198 h 198"/>
                <a:gd name="T8" fmla="*/ 114 w 114"/>
                <a:gd name="T9" fmla="*/ 170 h 198"/>
                <a:gd name="T10" fmla="*/ 114 w 114"/>
                <a:gd name="T11" fmla="*/ 28 h 198"/>
                <a:gd name="T12" fmla="*/ 57 w 114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98">
                  <a:moveTo>
                    <a:pt x="57" y="0"/>
                  </a:moveTo>
                  <a:lnTo>
                    <a:pt x="57" y="85"/>
                  </a:lnTo>
                  <a:lnTo>
                    <a:pt x="0" y="142"/>
                  </a:lnTo>
                  <a:lnTo>
                    <a:pt x="0" y="198"/>
                  </a:lnTo>
                  <a:lnTo>
                    <a:pt x="114" y="170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2" name="Freeform 750"/>
            <p:cNvSpPr>
              <a:spLocks/>
            </p:cNvSpPr>
            <p:nvPr/>
          </p:nvSpPr>
          <p:spPr bwMode="auto">
            <a:xfrm>
              <a:off x="5620" y="217"/>
              <a:ext cx="1389" cy="1560"/>
            </a:xfrm>
            <a:custGeom>
              <a:avLst/>
              <a:gdLst>
                <a:gd name="T0" fmla="*/ 1134 w 1389"/>
                <a:gd name="T1" fmla="*/ 85 h 1560"/>
                <a:gd name="T2" fmla="*/ 992 w 1389"/>
                <a:gd name="T3" fmla="*/ 426 h 1560"/>
                <a:gd name="T4" fmla="*/ 907 w 1389"/>
                <a:gd name="T5" fmla="*/ 482 h 1560"/>
                <a:gd name="T6" fmla="*/ 708 w 1389"/>
                <a:gd name="T7" fmla="*/ 511 h 1560"/>
                <a:gd name="T8" fmla="*/ 567 w 1389"/>
                <a:gd name="T9" fmla="*/ 539 h 1560"/>
                <a:gd name="T10" fmla="*/ 453 w 1389"/>
                <a:gd name="T11" fmla="*/ 482 h 1560"/>
                <a:gd name="T12" fmla="*/ 396 w 1389"/>
                <a:gd name="T13" fmla="*/ 567 h 1560"/>
                <a:gd name="T14" fmla="*/ 283 w 1389"/>
                <a:gd name="T15" fmla="*/ 624 h 1560"/>
                <a:gd name="T16" fmla="*/ 85 w 1389"/>
                <a:gd name="T17" fmla="*/ 766 h 1560"/>
                <a:gd name="T18" fmla="*/ 141 w 1389"/>
                <a:gd name="T19" fmla="*/ 851 h 1560"/>
                <a:gd name="T20" fmla="*/ 283 w 1389"/>
                <a:gd name="T21" fmla="*/ 879 h 1560"/>
                <a:gd name="T22" fmla="*/ 283 w 1389"/>
                <a:gd name="T23" fmla="*/ 936 h 1560"/>
                <a:gd name="T24" fmla="*/ 368 w 1389"/>
                <a:gd name="T25" fmla="*/ 1106 h 1560"/>
                <a:gd name="T26" fmla="*/ 255 w 1389"/>
                <a:gd name="T27" fmla="*/ 1219 h 1560"/>
                <a:gd name="T28" fmla="*/ 368 w 1389"/>
                <a:gd name="T29" fmla="*/ 1276 h 1560"/>
                <a:gd name="T30" fmla="*/ 226 w 1389"/>
                <a:gd name="T31" fmla="*/ 1418 h 1560"/>
                <a:gd name="T32" fmla="*/ 482 w 1389"/>
                <a:gd name="T33" fmla="*/ 1446 h 1560"/>
                <a:gd name="T34" fmla="*/ 595 w 1389"/>
                <a:gd name="T35" fmla="*/ 1191 h 1560"/>
                <a:gd name="T36" fmla="*/ 595 w 1389"/>
                <a:gd name="T37" fmla="*/ 993 h 1560"/>
                <a:gd name="T38" fmla="*/ 992 w 1389"/>
                <a:gd name="T39" fmla="*/ 908 h 1560"/>
                <a:gd name="T40" fmla="*/ 878 w 1389"/>
                <a:gd name="T41" fmla="*/ 1049 h 1560"/>
                <a:gd name="T42" fmla="*/ 737 w 1389"/>
                <a:gd name="T43" fmla="*/ 1078 h 1560"/>
                <a:gd name="T44" fmla="*/ 680 w 1389"/>
                <a:gd name="T45" fmla="*/ 1191 h 1560"/>
                <a:gd name="T46" fmla="*/ 907 w 1389"/>
                <a:gd name="T47" fmla="*/ 1163 h 1560"/>
                <a:gd name="T48" fmla="*/ 992 w 1389"/>
                <a:gd name="T49" fmla="*/ 1134 h 1560"/>
                <a:gd name="T50" fmla="*/ 1134 w 1389"/>
                <a:gd name="T51" fmla="*/ 1219 h 1560"/>
                <a:gd name="T52" fmla="*/ 1190 w 1389"/>
                <a:gd name="T53" fmla="*/ 1361 h 1560"/>
                <a:gd name="T54" fmla="*/ 1190 w 1389"/>
                <a:gd name="T55" fmla="*/ 1163 h 1560"/>
                <a:gd name="T56" fmla="*/ 1332 w 1389"/>
                <a:gd name="T57" fmla="*/ 851 h 1560"/>
                <a:gd name="T58" fmla="*/ 1304 w 1389"/>
                <a:gd name="T59" fmla="*/ 737 h 1560"/>
                <a:gd name="T60" fmla="*/ 1332 w 1389"/>
                <a:gd name="T61" fmla="*/ 539 h 1560"/>
                <a:gd name="T62" fmla="*/ 1389 w 1389"/>
                <a:gd name="T63" fmla="*/ 369 h 1560"/>
                <a:gd name="T64" fmla="*/ 1275 w 1389"/>
                <a:gd name="T65" fmla="*/ 227 h 1560"/>
                <a:gd name="T66" fmla="*/ 1275 w 1389"/>
                <a:gd name="T67" fmla="*/ 57 h 1560"/>
                <a:gd name="T68" fmla="*/ 1134 w 1389"/>
                <a:gd name="T6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9" h="1560">
                  <a:moveTo>
                    <a:pt x="1134" y="0"/>
                  </a:moveTo>
                  <a:lnTo>
                    <a:pt x="1134" y="85"/>
                  </a:lnTo>
                  <a:lnTo>
                    <a:pt x="1077" y="170"/>
                  </a:lnTo>
                  <a:lnTo>
                    <a:pt x="992" y="426"/>
                  </a:lnTo>
                  <a:lnTo>
                    <a:pt x="935" y="426"/>
                  </a:lnTo>
                  <a:lnTo>
                    <a:pt x="907" y="482"/>
                  </a:lnTo>
                  <a:lnTo>
                    <a:pt x="708" y="454"/>
                  </a:lnTo>
                  <a:lnTo>
                    <a:pt x="708" y="511"/>
                  </a:lnTo>
                  <a:lnTo>
                    <a:pt x="652" y="482"/>
                  </a:lnTo>
                  <a:lnTo>
                    <a:pt x="567" y="539"/>
                  </a:lnTo>
                  <a:lnTo>
                    <a:pt x="567" y="482"/>
                  </a:lnTo>
                  <a:lnTo>
                    <a:pt x="453" y="482"/>
                  </a:lnTo>
                  <a:lnTo>
                    <a:pt x="510" y="596"/>
                  </a:lnTo>
                  <a:lnTo>
                    <a:pt x="396" y="567"/>
                  </a:lnTo>
                  <a:lnTo>
                    <a:pt x="368" y="539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85" y="766"/>
                  </a:lnTo>
                  <a:lnTo>
                    <a:pt x="0" y="851"/>
                  </a:lnTo>
                  <a:lnTo>
                    <a:pt x="141" y="851"/>
                  </a:lnTo>
                  <a:lnTo>
                    <a:pt x="141" y="908"/>
                  </a:lnTo>
                  <a:lnTo>
                    <a:pt x="283" y="879"/>
                  </a:lnTo>
                  <a:lnTo>
                    <a:pt x="311" y="908"/>
                  </a:lnTo>
                  <a:lnTo>
                    <a:pt x="283" y="936"/>
                  </a:lnTo>
                  <a:lnTo>
                    <a:pt x="368" y="964"/>
                  </a:lnTo>
                  <a:lnTo>
                    <a:pt x="368" y="1106"/>
                  </a:lnTo>
                  <a:lnTo>
                    <a:pt x="311" y="1219"/>
                  </a:lnTo>
                  <a:lnTo>
                    <a:pt x="255" y="1219"/>
                  </a:lnTo>
                  <a:lnTo>
                    <a:pt x="198" y="1276"/>
                  </a:lnTo>
                  <a:lnTo>
                    <a:pt x="368" y="1276"/>
                  </a:lnTo>
                  <a:lnTo>
                    <a:pt x="340" y="1361"/>
                  </a:lnTo>
                  <a:lnTo>
                    <a:pt x="226" y="1418"/>
                  </a:lnTo>
                  <a:lnTo>
                    <a:pt x="340" y="1560"/>
                  </a:lnTo>
                  <a:lnTo>
                    <a:pt x="482" y="1446"/>
                  </a:lnTo>
                  <a:lnTo>
                    <a:pt x="453" y="1361"/>
                  </a:lnTo>
                  <a:lnTo>
                    <a:pt x="595" y="1191"/>
                  </a:lnTo>
                  <a:lnTo>
                    <a:pt x="538" y="1106"/>
                  </a:lnTo>
                  <a:lnTo>
                    <a:pt x="595" y="993"/>
                  </a:lnTo>
                  <a:lnTo>
                    <a:pt x="907" y="879"/>
                  </a:lnTo>
                  <a:lnTo>
                    <a:pt x="992" y="908"/>
                  </a:lnTo>
                  <a:lnTo>
                    <a:pt x="1020" y="1021"/>
                  </a:lnTo>
                  <a:lnTo>
                    <a:pt x="878" y="1049"/>
                  </a:lnTo>
                  <a:lnTo>
                    <a:pt x="822" y="1021"/>
                  </a:lnTo>
                  <a:lnTo>
                    <a:pt x="737" y="1078"/>
                  </a:lnTo>
                  <a:lnTo>
                    <a:pt x="737" y="1134"/>
                  </a:lnTo>
                  <a:lnTo>
                    <a:pt x="680" y="1191"/>
                  </a:lnTo>
                  <a:lnTo>
                    <a:pt x="680" y="1248"/>
                  </a:lnTo>
                  <a:lnTo>
                    <a:pt x="907" y="1163"/>
                  </a:lnTo>
                  <a:lnTo>
                    <a:pt x="907" y="1106"/>
                  </a:lnTo>
                  <a:lnTo>
                    <a:pt x="992" y="1134"/>
                  </a:lnTo>
                  <a:lnTo>
                    <a:pt x="1049" y="1106"/>
                  </a:lnTo>
                  <a:lnTo>
                    <a:pt x="1134" y="1219"/>
                  </a:lnTo>
                  <a:lnTo>
                    <a:pt x="1134" y="1276"/>
                  </a:lnTo>
                  <a:lnTo>
                    <a:pt x="1190" y="1361"/>
                  </a:lnTo>
                  <a:lnTo>
                    <a:pt x="1247" y="1276"/>
                  </a:lnTo>
                  <a:lnTo>
                    <a:pt x="1190" y="1163"/>
                  </a:lnTo>
                  <a:lnTo>
                    <a:pt x="1304" y="1078"/>
                  </a:lnTo>
                  <a:lnTo>
                    <a:pt x="1332" y="851"/>
                  </a:lnTo>
                  <a:lnTo>
                    <a:pt x="1247" y="823"/>
                  </a:lnTo>
                  <a:lnTo>
                    <a:pt x="1304" y="737"/>
                  </a:lnTo>
                  <a:lnTo>
                    <a:pt x="1275" y="624"/>
                  </a:lnTo>
                  <a:lnTo>
                    <a:pt x="1332" y="539"/>
                  </a:lnTo>
                  <a:lnTo>
                    <a:pt x="1332" y="397"/>
                  </a:lnTo>
                  <a:lnTo>
                    <a:pt x="1389" y="369"/>
                  </a:lnTo>
                  <a:lnTo>
                    <a:pt x="1332" y="227"/>
                  </a:lnTo>
                  <a:lnTo>
                    <a:pt x="1275" y="227"/>
                  </a:lnTo>
                  <a:lnTo>
                    <a:pt x="1332" y="85"/>
                  </a:lnTo>
                  <a:lnTo>
                    <a:pt x="1275" y="57"/>
                  </a:lnTo>
                  <a:lnTo>
                    <a:pt x="1332" y="0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3" name="Freeform 751"/>
            <p:cNvSpPr>
              <a:spLocks/>
            </p:cNvSpPr>
            <p:nvPr/>
          </p:nvSpPr>
          <p:spPr bwMode="auto">
            <a:xfrm>
              <a:off x="4854" y="2741"/>
              <a:ext cx="567" cy="1672"/>
            </a:xfrm>
            <a:custGeom>
              <a:avLst/>
              <a:gdLst>
                <a:gd name="T0" fmla="*/ 425 w 567"/>
                <a:gd name="T1" fmla="*/ 85 h 1672"/>
                <a:gd name="T2" fmla="*/ 340 w 567"/>
                <a:gd name="T3" fmla="*/ 56 h 1672"/>
                <a:gd name="T4" fmla="*/ 284 w 567"/>
                <a:gd name="T5" fmla="*/ 56 h 1672"/>
                <a:gd name="T6" fmla="*/ 199 w 567"/>
                <a:gd name="T7" fmla="*/ 0 h 1672"/>
                <a:gd name="T8" fmla="*/ 170 w 567"/>
                <a:gd name="T9" fmla="*/ 56 h 1672"/>
                <a:gd name="T10" fmla="*/ 199 w 567"/>
                <a:gd name="T11" fmla="*/ 141 h 1672"/>
                <a:gd name="T12" fmla="*/ 57 w 567"/>
                <a:gd name="T13" fmla="*/ 680 h 1672"/>
                <a:gd name="T14" fmla="*/ 85 w 567"/>
                <a:gd name="T15" fmla="*/ 822 h 1672"/>
                <a:gd name="T16" fmla="*/ 57 w 567"/>
                <a:gd name="T17" fmla="*/ 878 h 1672"/>
                <a:gd name="T18" fmla="*/ 114 w 567"/>
                <a:gd name="T19" fmla="*/ 935 h 1672"/>
                <a:gd name="T20" fmla="*/ 0 w 567"/>
                <a:gd name="T21" fmla="*/ 1048 h 1672"/>
                <a:gd name="T22" fmla="*/ 0 w 567"/>
                <a:gd name="T23" fmla="*/ 1219 h 1672"/>
                <a:gd name="T24" fmla="*/ 57 w 567"/>
                <a:gd name="T25" fmla="*/ 1219 h 1672"/>
                <a:gd name="T26" fmla="*/ 57 w 567"/>
                <a:gd name="T27" fmla="*/ 1389 h 1672"/>
                <a:gd name="T28" fmla="*/ 199 w 567"/>
                <a:gd name="T29" fmla="*/ 1672 h 1672"/>
                <a:gd name="T30" fmla="*/ 255 w 567"/>
                <a:gd name="T31" fmla="*/ 1672 h 1672"/>
                <a:gd name="T32" fmla="*/ 369 w 567"/>
                <a:gd name="T33" fmla="*/ 1559 h 1672"/>
                <a:gd name="T34" fmla="*/ 454 w 567"/>
                <a:gd name="T35" fmla="*/ 1502 h 1672"/>
                <a:gd name="T36" fmla="*/ 510 w 567"/>
                <a:gd name="T37" fmla="*/ 1332 h 1672"/>
                <a:gd name="T38" fmla="*/ 482 w 567"/>
                <a:gd name="T39" fmla="*/ 1275 h 1672"/>
                <a:gd name="T40" fmla="*/ 510 w 567"/>
                <a:gd name="T41" fmla="*/ 1219 h 1672"/>
                <a:gd name="T42" fmla="*/ 482 w 567"/>
                <a:gd name="T43" fmla="*/ 1105 h 1672"/>
                <a:gd name="T44" fmla="*/ 510 w 567"/>
                <a:gd name="T45" fmla="*/ 1077 h 1672"/>
                <a:gd name="T46" fmla="*/ 482 w 567"/>
                <a:gd name="T47" fmla="*/ 1020 h 1672"/>
                <a:gd name="T48" fmla="*/ 510 w 567"/>
                <a:gd name="T49" fmla="*/ 992 h 1672"/>
                <a:gd name="T50" fmla="*/ 539 w 567"/>
                <a:gd name="T51" fmla="*/ 907 h 1672"/>
                <a:gd name="T52" fmla="*/ 567 w 567"/>
                <a:gd name="T53" fmla="*/ 765 h 1672"/>
                <a:gd name="T54" fmla="*/ 510 w 567"/>
                <a:gd name="T55" fmla="*/ 708 h 1672"/>
                <a:gd name="T56" fmla="*/ 510 w 567"/>
                <a:gd name="T57" fmla="*/ 623 h 1672"/>
                <a:gd name="T58" fmla="*/ 482 w 567"/>
                <a:gd name="T59" fmla="*/ 538 h 1672"/>
                <a:gd name="T60" fmla="*/ 539 w 567"/>
                <a:gd name="T61" fmla="*/ 368 h 1672"/>
                <a:gd name="T62" fmla="*/ 425 w 567"/>
                <a:gd name="T63" fmla="*/ 368 h 1672"/>
                <a:gd name="T64" fmla="*/ 425 w 567"/>
                <a:gd name="T65" fmla="*/ 226 h 1672"/>
                <a:gd name="T66" fmla="*/ 482 w 567"/>
                <a:gd name="T67" fmla="*/ 170 h 1672"/>
                <a:gd name="T68" fmla="*/ 425 w 567"/>
                <a:gd name="T69" fmla="*/ 85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1672">
                  <a:moveTo>
                    <a:pt x="425" y="85"/>
                  </a:moveTo>
                  <a:lnTo>
                    <a:pt x="340" y="56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170" y="56"/>
                  </a:lnTo>
                  <a:lnTo>
                    <a:pt x="199" y="141"/>
                  </a:lnTo>
                  <a:lnTo>
                    <a:pt x="57" y="680"/>
                  </a:lnTo>
                  <a:lnTo>
                    <a:pt x="85" y="822"/>
                  </a:lnTo>
                  <a:lnTo>
                    <a:pt x="57" y="878"/>
                  </a:lnTo>
                  <a:lnTo>
                    <a:pt x="114" y="935"/>
                  </a:lnTo>
                  <a:lnTo>
                    <a:pt x="0" y="1048"/>
                  </a:lnTo>
                  <a:lnTo>
                    <a:pt x="0" y="1219"/>
                  </a:lnTo>
                  <a:lnTo>
                    <a:pt x="57" y="1219"/>
                  </a:lnTo>
                  <a:lnTo>
                    <a:pt x="57" y="1389"/>
                  </a:lnTo>
                  <a:lnTo>
                    <a:pt x="199" y="1672"/>
                  </a:lnTo>
                  <a:lnTo>
                    <a:pt x="255" y="1672"/>
                  </a:lnTo>
                  <a:lnTo>
                    <a:pt x="369" y="1559"/>
                  </a:lnTo>
                  <a:lnTo>
                    <a:pt x="454" y="1502"/>
                  </a:lnTo>
                  <a:lnTo>
                    <a:pt x="510" y="1332"/>
                  </a:lnTo>
                  <a:lnTo>
                    <a:pt x="482" y="1275"/>
                  </a:lnTo>
                  <a:lnTo>
                    <a:pt x="510" y="1219"/>
                  </a:lnTo>
                  <a:lnTo>
                    <a:pt x="482" y="1105"/>
                  </a:lnTo>
                  <a:lnTo>
                    <a:pt x="510" y="1077"/>
                  </a:lnTo>
                  <a:lnTo>
                    <a:pt x="482" y="1020"/>
                  </a:lnTo>
                  <a:lnTo>
                    <a:pt x="510" y="992"/>
                  </a:lnTo>
                  <a:lnTo>
                    <a:pt x="539" y="907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510" y="623"/>
                  </a:lnTo>
                  <a:lnTo>
                    <a:pt x="482" y="538"/>
                  </a:lnTo>
                  <a:lnTo>
                    <a:pt x="539" y="368"/>
                  </a:lnTo>
                  <a:lnTo>
                    <a:pt x="425" y="368"/>
                  </a:lnTo>
                  <a:lnTo>
                    <a:pt x="425" y="226"/>
                  </a:lnTo>
                  <a:lnTo>
                    <a:pt x="482" y="170"/>
                  </a:lnTo>
                  <a:lnTo>
                    <a:pt x="42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4" name="Freeform 754"/>
            <p:cNvSpPr>
              <a:spLocks/>
            </p:cNvSpPr>
            <p:nvPr/>
          </p:nvSpPr>
          <p:spPr bwMode="auto">
            <a:xfrm>
              <a:off x="5279" y="2202"/>
              <a:ext cx="1134" cy="2041"/>
            </a:xfrm>
            <a:custGeom>
              <a:avLst/>
              <a:gdLst>
                <a:gd name="T0" fmla="*/ 85 w 1134"/>
                <a:gd name="T1" fmla="*/ 1871 h 2041"/>
                <a:gd name="T2" fmla="*/ 85 w 1134"/>
                <a:gd name="T3" fmla="*/ 1758 h 2041"/>
                <a:gd name="T4" fmla="*/ 85 w 1134"/>
                <a:gd name="T5" fmla="*/ 1616 h 2041"/>
                <a:gd name="T6" fmla="*/ 85 w 1134"/>
                <a:gd name="T7" fmla="*/ 1531 h 2041"/>
                <a:gd name="T8" fmla="*/ 85 w 1134"/>
                <a:gd name="T9" fmla="*/ 1247 h 2041"/>
                <a:gd name="T10" fmla="*/ 57 w 1134"/>
                <a:gd name="T11" fmla="*/ 1077 h 2041"/>
                <a:gd name="T12" fmla="*/ 0 w 1134"/>
                <a:gd name="T13" fmla="*/ 907 h 2041"/>
                <a:gd name="T14" fmla="*/ 57 w 1134"/>
                <a:gd name="T15" fmla="*/ 709 h 2041"/>
                <a:gd name="T16" fmla="*/ 142 w 1134"/>
                <a:gd name="T17" fmla="*/ 425 h 2041"/>
                <a:gd name="T18" fmla="*/ 199 w 1134"/>
                <a:gd name="T19" fmla="*/ 397 h 2041"/>
                <a:gd name="T20" fmla="*/ 284 w 1134"/>
                <a:gd name="T21" fmla="*/ 255 h 2041"/>
                <a:gd name="T22" fmla="*/ 227 w 1134"/>
                <a:gd name="T23" fmla="*/ 170 h 2041"/>
                <a:gd name="T24" fmla="*/ 341 w 1134"/>
                <a:gd name="T25" fmla="*/ 255 h 2041"/>
                <a:gd name="T26" fmla="*/ 511 w 1134"/>
                <a:gd name="T27" fmla="*/ 198 h 2041"/>
                <a:gd name="T28" fmla="*/ 397 w 1134"/>
                <a:gd name="T29" fmla="*/ 28 h 2041"/>
                <a:gd name="T30" fmla="*/ 511 w 1134"/>
                <a:gd name="T31" fmla="*/ 28 h 2041"/>
                <a:gd name="T32" fmla="*/ 596 w 1134"/>
                <a:gd name="T33" fmla="*/ 255 h 2041"/>
                <a:gd name="T34" fmla="*/ 794 w 1134"/>
                <a:gd name="T35" fmla="*/ 170 h 2041"/>
                <a:gd name="T36" fmla="*/ 879 w 1134"/>
                <a:gd name="T37" fmla="*/ 340 h 2041"/>
                <a:gd name="T38" fmla="*/ 908 w 1134"/>
                <a:gd name="T39" fmla="*/ 425 h 2041"/>
                <a:gd name="T40" fmla="*/ 766 w 1134"/>
                <a:gd name="T41" fmla="*/ 652 h 2041"/>
                <a:gd name="T42" fmla="*/ 964 w 1134"/>
                <a:gd name="T43" fmla="*/ 907 h 2041"/>
                <a:gd name="T44" fmla="*/ 993 w 1134"/>
                <a:gd name="T45" fmla="*/ 822 h 2041"/>
                <a:gd name="T46" fmla="*/ 1134 w 1134"/>
                <a:gd name="T47" fmla="*/ 964 h 2041"/>
                <a:gd name="T48" fmla="*/ 1021 w 1134"/>
                <a:gd name="T49" fmla="*/ 1105 h 2041"/>
                <a:gd name="T50" fmla="*/ 1078 w 1134"/>
                <a:gd name="T51" fmla="*/ 1276 h 2041"/>
                <a:gd name="T52" fmla="*/ 1021 w 1134"/>
                <a:gd name="T53" fmla="*/ 1587 h 2041"/>
                <a:gd name="T54" fmla="*/ 794 w 1134"/>
                <a:gd name="T55" fmla="*/ 1531 h 2041"/>
                <a:gd name="T56" fmla="*/ 539 w 1134"/>
                <a:gd name="T57" fmla="*/ 1644 h 2041"/>
                <a:gd name="T58" fmla="*/ 426 w 1134"/>
                <a:gd name="T59" fmla="*/ 1729 h 2041"/>
                <a:gd name="T60" fmla="*/ 482 w 1134"/>
                <a:gd name="T61" fmla="*/ 1871 h 2041"/>
                <a:gd name="T62" fmla="*/ 454 w 1134"/>
                <a:gd name="T63" fmla="*/ 2013 h 2041"/>
                <a:gd name="T64" fmla="*/ 312 w 1134"/>
                <a:gd name="T65" fmla="*/ 2013 h 2041"/>
                <a:gd name="T66" fmla="*/ 29 w 1134"/>
                <a:gd name="T67" fmla="*/ 204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041">
                  <a:moveTo>
                    <a:pt x="29" y="2041"/>
                  </a:moveTo>
                  <a:lnTo>
                    <a:pt x="85" y="1871"/>
                  </a:lnTo>
                  <a:lnTo>
                    <a:pt x="57" y="1814"/>
                  </a:lnTo>
                  <a:lnTo>
                    <a:pt x="85" y="1758"/>
                  </a:lnTo>
                  <a:lnTo>
                    <a:pt x="57" y="1644"/>
                  </a:lnTo>
                  <a:lnTo>
                    <a:pt x="85" y="1616"/>
                  </a:lnTo>
                  <a:lnTo>
                    <a:pt x="57" y="1559"/>
                  </a:lnTo>
                  <a:lnTo>
                    <a:pt x="85" y="1531"/>
                  </a:lnTo>
                  <a:lnTo>
                    <a:pt x="142" y="1304"/>
                  </a:lnTo>
                  <a:lnTo>
                    <a:pt x="85" y="1247"/>
                  </a:lnTo>
                  <a:lnTo>
                    <a:pt x="85" y="1162"/>
                  </a:lnTo>
                  <a:lnTo>
                    <a:pt x="57" y="107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65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42" y="425"/>
                  </a:lnTo>
                  <a:lnTo>
                    <a:pt x="170" y="482"/>
                  </a:lnTo>
                  <a:lnTo>
                    <a:pt x="199" y="397"/>
                  </a:lnTo>
                  <a:lnTo>
                    <a:pt x="256" y="368"/>
                  </a:lnTo>
                  <a:lnTo>
                    <a:pt x="284" y="255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98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511" y="198"/>
                  </a:lnTo>
                  <a:lnTo>
                    <a:pt x="454" y="142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11" y="28"/>
                  </a:lnTo>
                  <a:lnTo>
                    <a:pt x="567" y="255"/>
                  </a:lnTo>
                  <a:lnTo>
                    <a:pt x="596" y="255"/>
                  </a:lnTo>
                  <a:lnTo>
                    <a:pt x="681" y="312"/>
                  </a:lnTo>
                  <a:lnTo>
                    <a:pt x="794" y="170"/>
                  </a:lnTo>
                  <a:lnTo>
                    <a:pt x="879" y="255"/>
                  </a:lnTo>
                  <a:lnTo>
                    <a:pt x="879" y="340"/>
                  </a:lnTo>
                  <a:lnTo>
                    <a:pt x="936" y="368"/>
                  </a:lnTo>
                  <a:lnTo>
                    <a:pt x="908" y="425"/>
                  </a:lnTo>
                  <a:lnTo>
                    <a:pt x="936" y="510"/>
                  </a:lnTo>
                  <a:lnTo>
                    <a:pt x="766" y="652"/>
                  </a:lnTo>
                  <a:lnTo>
                    <a:pt x="879" y="907"/>
                  </a:lnTo>
                  <a:lnTo>
                    <a:pt x="964" y="907"/>
                  </a:lnTo>
                  <a:lnTo>
                    <a:pt x="964" y="822"/>
                  </a:lnTo>
                  <a:lnTo>
                    <a:pt x="993" y="822"/>
                  </a:lnTo>
                  <a:lnTo>
                    <a:pt x="1049" y="935"/>
                  </a:lnTo>
                  <a:lnTo>
                    <a:pt x="1134" y="964"/>
                  </a:lnTo>
                  <a:lnTo>
                    <a:pt x="1078" y="1077"/>
                  </a:lnTo>
                  <a:lnTo>
                    <a:pt x="1021" y="1105"/>
                  </a:lnTo>
                  <a:lnTo>
                    <a:pt x="993" y="1191"/>
                  </a:lnTo>
                  <a:lnTo>
                    <a:pt x="1078" y="1276"/>
                  </a:lnTo>
                  <a:lnTo>
                    <a:pt x="1021" y="1361"/>
                  </a:lnTo>
                  <a:lnTo>
                    <a:pt x="1021" y="1587"/>
                  </a:lnTo>
                  <a:lnTo>
                    <a:pt x="908" y="1531"/>
                  </a:lnTo>
                  <a:lnTo>
                    <a:pt x="794" y="1531"/>
                  </a:lnTo>
                  <a:lnTo>
                    <a:pt x="624" y="1644"/>
                  </a:lnTo>
                  <a:lnTo>
                    <a:pt x="539" y="1644"/>
                  </a:lnTo>
                  <a:lnTo>
                    <a:pt x="539" y="1701"/>
                  </a:lnTo>
                  <a:lnTo>
                    <a:pt x="426" y="1729"/>
                  </a:lnTo>
                  <a:lnTo>
                    <a:pt x="511" y="1843"/>
                  </a:lnTo>
                  <a:lnTo>
                    <a:pt x="482" y="1871"/>
                  </a:lnTo>
                  <a:lnTo>
                    <a:pt x="482" y="1984"/>
                  </a:lnTo>
                  <a:lnTo>
                    <a:pt x="454" y="2013"/>
                  </a:lnTo>
                  <a:lnTo>
                    <a:pt x="341" y="1984"/>
                  </a:lnTo>
                  <a:lnTo>
                    <a:pt x="312" y="2013"/>
                  </a:lnTo>
                  <a:lnTo>
                    <a:pt x="114" y="1956"/>
                  </a:lnTo>
                  <a:lnTo>
                    <a:pt x="29" y="20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5" name="Freeform 756"/>
            <p:cNvSpPr>
              <a:spLocks/>
            </p:cNvSpPr>
            <p:nvPr/>
          </p:nvSpPr>
          <p:spPr bwMode="auto">
            <a:xfrm>
              <a:off x="5705" y="3137"/>
              <a:ext cx="1984" cy="1248"/>
            </a:xfrm>
            <a:custGeom>
              <a:avLst/>
              <a:gdLst>
                <a:gd name="T0" fmla="*/ 708 w 1984"/>
                <a:gd name="T1" fmla="*/ 29 h 1248"/>
                <a:gd name="T2" fmla="*/ 652 w 1984"/>
                <a:gd name="T3" fmla="*/ 142 h 1248"/>
                <a:gd name="T4" fmla="*/ 595 w 1984"/>
                <a:gd name="T5" fmla="*/ 170 h 1248"/>
                <a:gd name="T6" fmla="*/ 567 w 1984"/>
                <a:gd name="T7" fmla="*/ 256 h 1248"/>
                <a:gd name="T8" fmla="*/ 652 w 1984"/>
                <a:gd name="T9" fmla="*/ 341 h 1248"/>
                <a:gd name="T10" fmla="*/ 595 w 1984"/>
                <a:gd name="T11" fmla="*/ 426 h 1248"/>
                <a:gd name="T12" fmla="*/ 595 w 1984"/>
                <a:gd name="T13" fmla="*/ 652 h 1248"/>
                <a:gd name="T14" fmla="*/ 482 w 1984"/>
                <a:gd name="T15" fmla="*/ 596 h 1248"/>
                <a:gd name="T16" fmla="*/ 368 w 1984"/>
                <a:gd name="T17" fmla="*/ 596 h 1248"/>
                <a:gd name="T18" fmla="*/ 198 w 1984"/>
                <a:gd name="T19" fmla="*/ 709 h 1248"/>
                <a:gd name="T20" fmla="*/ 113 w 1984"/>
                <a:gd name="T21" fmla="*/ 709 h 1248"/>
                <a:gd name="T22" fmla="*/ 113 w 1984"/>
                <a:gd name="T23" fmla="*/ 766 h 1248"/>
                <a:gd name="T24" fmla="*/ 0 w 1984"/>
                <a:gd name="T25" fmla="*/ 794 h 1248"/>
                <a:gd name="T26" fmla="*/ 85 w 1984"/>
                <a:gd name="T27" fmla="*/ 908 h 1248"/>
                <a:gd name="T28" fmla="*/ 56 w 1984"/>
                <a:gd name="T29" fmla="*/ 936 h 1248"/>
                <a:gd name="T30" fmla="*/ 56 w 1984"/>
                <a:gd name="T31" fmla="*/ 1049 h 1248"/>
                <a:gd name="T32" fmla="*/ 170 w 1984"/>
                <a:gd name="T33" fmla="*/ 993 h 1248"/>
                <a:gd name="T34" fmla="*/ 340 w 1984"/>
                <a:gd name="T35" fmla="*/ 1021 h 1248"/>
                <a:gd name="T36" fmla="*/ 510 w 1984"/>
                <a:gd name="T37" fmla="*/ 993 h 1248"/>
                <a:gd name="T38" fmla="*/ 595 w 1984"/>
                <a:gd name="T39" fmla="*/ 1078 h 1248"/>
                <a:gd name="T40" fmla="*/ 708 w 1984"/>
                <a:gd name="T41" fmla="*/ 993 h 1248"/>
                <a:gd name="T42" fmla="*/ 765 w 1984"/>
                <a:gd name="T43" fmla="*/ 1021 h 1248"/>
                <a:gd name="T44" fmla="*/ 765 w 1984"/>
                <a:gd name="T45" fmla="*/ 1134 h 1248"/>
                <a:gd name="T46" fmla="*/ 850 w 1984"/>
                <a:gd name="T47" fmla="*/ 1106 h 1248"/>
                <a:gd name="T48" fmla="*/ 907 w 1984"/>
                <a:gd name="T49" fmla="*/ 1021 h 1248"/>
                <a:gd name="T50" fmla="*/ 1049 w 1984"/>
                <a:gd name="T51" fmla="*/ 1078 h 1248"/>
                <a:gd name="T52" fmla="*/ 1105 w 1984"/>
                <a:gd name="T53" fmla="*/ 1049 h 1248"/>
                <a:gd name="T54" fmla="*/ 1190 w 1984"/>
                <a:gd name="T55" fmla="*/ 1078 h 1248"/>
                <a:gd name="T56" fmla="*/ 1219 w 1984"/>
                <a:gd name="T57" fmla="*/ 964 h 1248"/>
                <a:gd name="T58" fmla="*/ 1275 w 1984"/>
                <a:gd name="T59" fmla="*/ 964 h 1248"/>
                <a:gd name="T60" fmla="*/ 1417 w 1984"/>
                <a:gd name="T61" fmla="*/ 1078 h 1248"/>
                <a:gd name="T62" fmla="*/ 1502 w 1984"/>
                <a:gd name="T63" fmla="*/ 1078 h 1248"/>
                <a:gd name="T64" fmla="*/ 1502 w 1984"/>
                <a:gd name="T65" fmla="*/ 1163 h 1248"/>
                <a:gd name="T66" fmla="*/ 1587 w 1984"/>
                <a:gd name="T67" fmla="*/ 1191 h 1248"/>
                <a:gd name="T68" fmla="*/ 1644 w 1984"/>
                <a:gd name="T69" fmla="*/ 1134 h 1248"/>
                <a:gd name="T70" fmla="*/ 1729 w 1984"/>
                <a:gd name="T71" fmla="*/ 1248 h 1248"/>
                <a:gd name="T72" fmla="*/ 1814 w 1984"/>
                <a:gd name="T73" fmla="*/ 1248 h 1248"/>
                <a:gd name="T74" fmla="*/ 1842 w 1984"/>
                <a:gd name="T75" fmla="*/ 1106 h 1248"/>
                <a:gd name="T76" fmla="*/ 1927 w 1984"/>
                <a:gd name="T77" fmla="*/ 1106 h 1248"/>
                <a:gd name="T78" fmla="*/ 1927 w 1984"/>
                <a:gd name="T79" fmla="*/ 1021 h 1248"/>
                <a:gd name="T80" fmla="*/ 1899 w 1984"/>
                <a:gd name="T81" fmla="*/ 964 h 1248"/>
                <a:gd name="T82" fmla="*/ 1956 w 1984"/>
                <a:gd name="T83" fmla="*/ 879 h 1248"/>
                <a:gd name="T84" fmla="*/ 1984 w 1984"/>
                <a:gd name="T85" fmla="*/ 709 h 1248"/>
                <a:gd name="T86" fmla="*/ 1927 w 1984"/>
                <a:gd name="T87" fmla="*/ 709 h 1248"/>
                <a:gd name="T88" fmla="*/ 1701 w 1984"/>
                <a:gd name="T89" fmla="*/ 539 h 1248"/>
                <a:gd name="T90" fmla="*/ 1701 w 1984"/>
                <a:gd name="T91" fmla="*/ 482 h 1248"/>
                <a:gd name="T92" fmla="*/ 1757 w 1984"/>
                <a:gd name="T93" fmla="*/ 454 h 1248"/>
                <a:gd name="T94" fmla="*/ 1701 w 1984"/>
                <a:gd name="T95" fmla="*/ 397 h 1248"/>
                <a:gd name="T96" fmla="*/ 1616 w 1984"/>
                <a:gd name="T97" fmla="*/ 397 h 1248"/>
                <a:gd name="T98" fmla="*/ 1587 w 1984"/>
                <a:gd name="T99" fmla="*/ 256 h 1248"/>
                <a:gd name="T100" fmla="*/ 1474 w 1984"/>
                <a:gd name="T101" fmla="*/ 170 h 1248"/>
                <a:gd name="T102" fmla="*/ 1417 w 1984"/>
                <a:gd name="T103" fmla="*/ 199 h 1248"/>
                <a:gd name="T104" fmla="*/ 1445 w 1984"/>
                <a:gd name="T105" fmla="*/ 256 h 1248"/>
                <a:gd name="T106" fmla="*/ 1332 w 1984"/>
                <a:gd name="T107" fmla="*/ 284 h 1248"/>
                <a:gd name="T108" fmla="*/ 1304 w 1984"/>
                <a:gd name="T109" fmla="*/ 256 h 1248"/>
                <a:gd name="T110" fmla="*/ 1219 w 1984"/>
                <a:gd name="T111" fmla="*/ 284 h 1248"/>
                <a:gd name="T112" fmla="*/ 1077 w 1984"/>
                <a:gd name="T113" fmla="*/ 199 h 1248"/>
                <a:gd name="T114" fmla="*/ 850 w 1984"/>
                <a:gd name="T115" fmla="*/ 0 h 1248"/>
                <a:gd name="T116" fmla="*/ 765 w 1984"/>
                <a:gd name="T117" fmla="*/ 57 h 1248"/>
                <a:gd name="T118" fmla="*/ 708 w 1984"/>
                <a:gd name="T119" fmla="*/ 2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4" h="1248">
                  <a:moveTo>
                    <a:pt x="708" y="29"/>
                  </a:moveTo>
                  <a:lnTo>
                    <a:pt x="652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652" y="341"/>
                  </a:lnTo>
                  <a:lnTo>
                    <a:pt x="595" y="426"/>
                  </a:lnTo>
                  <a:lnTo>
                    <a:pt x="595" y="652"/>
                  </a:lnTo>
                  <a:lnTo>
                    <a:pt x="482" y="596"/>
                  </a:lnTo>
                  <a:lnTo>
                    <a:pt x="368" y="596"/>
                  </a:lnTo>
                  <a:lnTo>
                    <a:pt x="198" y="709"/>
                  </a:lnTo>
                  <a:lnTo>
                    <a:pt x="113" y="709"/>
                  </a:lnTo>
                  <a:lnTo>
                    <a:pt x="113" y="766"/>
                  </a:lnTo>
                  <a:lnTo>
                    <a:pt x="0" y="794"/>
                  </a:lnTo>
                  <a:lnTo>
                    <a:pt x="85" y="908"/>
                  </a:lnTo>
                  <a:lnTo>
                    <a:pt x="56" y="936"/>
                  </a:lnTo>
                  <a:lnTo>
                    <a:pt x="56" y="1049"/>
                  </a:lnTo>
                  <a:lnTo>
                    <a:pt x="170" y="993"/>
                  </a:lnTo>
                  <a:lnTo>
                    <a:pt x="340" y="1021"/>
                  </a:lnTo>
                  <a:lnTo>
                    <a:pt x="510" y="993"/>
                  </a:lnTo>
                  <a:lnTo>
                    <a:pt x="595" y="1078"/>
                  </a:lnTo>
                  <a:lnTo>
                    <a:pt x="708" y="993"/>
                  </a:lnTo>
                  <a:lnTo>
                    <a:pt x="765" y="1021"/>
                  </a:lnTo>
                  <a:lnTo>
                    <a:pt x="765" y="1134"/>
                  </a:lnTo>
                  <a:lnTo>
                    <a:pt x="850" y="1106"/>
                  </a:lnTo>
                  <a:lnTo>
                    <a:pt x="907" y="1021"/>
                  </a:lnTo>
                  <a:lnTo>
                    <a:pt x="1049" y="1078"/>
                  </a:lnTo>
                  <a:lnTo>
                    <a:pt x="1105" y="1049"/>
                  </a:lnTo>
                  <a:lnTo>
                    <a:pt x="1190" y="1078"/>
                  </a:lnTo>
                  <a:lnTo>
                    <a:pt x="1219" y="964"/>
                  </a:lnTo>
                  <a:lnTo>
                    <a:pt x="1275" y="964"/>
                  </a:lnTo>
                  <a:lnTo>
                    <a:pt x="1417" y="1078"/>
                  </a:lnTo>
                  <a:lnTo>
                    <a:pt x="1502" y="1078"/>
                  </a:lnTo>
                  <a:lnTo>
                    <a:pt x="1502" y="1163"/>
                  </a:lnTo>
                  <a:lnTo>
                    <a:pt x="1587" y="1191"/>
                  </a:lnTo>
                  <a:lnTo>
                    <a:pt x="1644" y="1134"/>
                  </a:lnTo>
                  <a:lnTo>
                    <a:pt x="1729" y="1248"/>
                  </a:lnTo>
                  <a:lnTo>
                    <a:pt x="1814" y="1248"/>
                  </a:lnTo>
                  <a:lnTo>
                    <a:pt x="1842" y="1106"/>
                  </a:lnTo>
                  <a:lnTo>
                    <a:pt x="1927" y="1106"/>
                  </a:lnTo>
                  <a:lnTo>
                    <a:pt x="1927" y="1021"/>
                  </a:lnTo>
                  <a:lnTo>
                    <a:pt x="1899" y="964"/>
                  </a:lnTo>
                  <a:lnTo>
                    <a:pt x="1956" y="879"/>
                  </a:lnTo>
                  <a:lnTo>
                    <a:pt x="1984" y="709"/>
                  </a:lnTo>
                  <a:lnTo>
                    <a:pt x="1927" y="709"/>
                  </a:lnTo>
                  <a:lnTo>
                    <a:pt x="1701" y="539"/>
                  </a:lnTo>
                  <a:lnTo>
                    <a:pt x="1701" y="482"/>
                  </a:lnTo>
                  <a:lnTo>
                    <a:pt x="1757" y="454"/>
                  </a:lnTo>
                  <a:lnTo>
                    <a:pt x="1701" y="397"/>
                  </a:lnTo>
                  <a:lnTo>
                    <a:pt x="1616" y="397"/>
                  </a:lnTo>
                  <a:lnTo>
                    <a:pt x="1587" y="256"/>
                  </a:lnTo>
                  <a:lnTo>
                    <a:pt x="1474" y="170"/>
                  </a:lnTo>
                  <a:lnTo>
                    <a:pt x="1417" y="199"/>
                  </a:lnTo>
                  <a:lnTo>
                    <a:pt x="1445" y="256"/>
                  </a:lnTo>
                  <a:lnTo>
                    <a:pt x="1332" y="284"/>
                  </a:lnTo>
                  <a:lnTo>
                    <a:pt x="1304" y="256"/>
                  </a:lnTo>
                  <a:lnTo>
                    <a:pt x="1219" y="284"/>
                  </a:lnTo>
                  <a:lnTo>
                    <a:pt x="1077" y="199"/>
                  </a:lnTo>
                  <a:lnTo>
                    <a:pt x="850" y="0"/>
                  </a:lnTo>
                  <a:lnTo>
                    <a:pt x="765" y="57"/>
                  </a:lnTo>
                  <a:lnTo>
                    <a:pt x="708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7" name="Group 961"/>
          <p:cNvGrpSpPr>
            <a:grpSpLocks/>
          </p:cNvGrpSpPr>
          <p:nvPr/>
        </p:nvGrpSpPr>
        <p:grpSpPr bwMode="auto">
          <a:xfrm>
            <a:off x="245639" y="4500312"/>
            <a:ext cx="6172188" cy="4711403"/>
            <a:chOff x="233" y="189"/>
            <a:chExt cx="7428" cy="5670"/>
          </a:xfrm>
        </p:grpSpPr>
        <p:sp>
          <p:nvSpPr>
            <p:cNvPr id="524" name="Freeform 920"/>
            <p:cNvSpPr>
              <a:spLocks/>
            </p:cNvSpPr>
            <p:nvPr/>
          </p:nvSpPr>
          <p:spPr bwMode="auto">
            <a:xfrm>
              <a:off x="3352" y="1890"/>
              <a:ext cx="2041" cy="2948"/>
            </a:xfrm>
            <a:custGeom>
              <a:avLst/>
              <a:gdLst>
                <a:gd name="T0" fmla="*/ 56 w 2041"/>
                <a:gd name="T1" fmla="*/ 170 h 2948"/>
                <a:gd name="T2" fmla="*/ 113 w 2041"/>
                <a:gd name="T3" fmla="*/ 567 h 2948"/>
                <a:gd name="T4" fmla="*/ 226 w 2041"/>
                <a:gd name="T5" fmla="*/ 680 h 2948"/>
                <a:gd name="T6" fmla="*/ 56 w 2041"/>
                <a:gd name="T7" fmla="*/ 850 h 2948"/>
                <a:gd name="T8" fmla="*/ 56 w 2041"/>
                <a:gd name="T9" fmla="*/ 907 h 2948"/>
                <a:gd name="T10" fmla="*/ 113 w 2041"/>
                <a:gd name="T11" fmla="*/ 1304 h 2948"/>
                <a:gd name="T12" fmla="*/ 340 w 2041"/>
                <a:gd name="T13" fmla="*/ 1361 h 2948"/>
                <a:gd name="T14" fmla="*/ 453 w 2041"/>
                <a:gd name="T15" fmla="*/ 1361 h 2948"/>
                <a:gd name="T16" fmla="*/ 510 w 2041"/>
                <a:gd name="T17" fmla="*/ 1474 h 2948"/>
                <a:gd name="T18" fmla="*/ 567 w 2041"/>
                <a:gd name="T19" fmla="*/ 1758 h 2948"/>
                <a:gd name="T20" fmla="*/ 680 w 2041"/>
                <a:gd name="T21" fmla="*/ 1814 h 2948"/>
                <a:gd name="T22" fmla="*/ 737 w 2041"/>
                <a:gd name="T23" fmla="*/ 2041 h 2948"/>
                <a:gd name="T24" fmla="*/ 850 w 2041"/>
                <a:gd name="T25" fmla="*/ 2155 h 2948"/>
                <a:gd name="T26" fmla="*/ 793 w 2041"/>
                <a:gd name="T27" fmla="*/ 2552 h 2948"/>
                <a:gd name="T28" fmla="*/ 907 w 2041"/>
                <a:gd name="T29" fmla="*/ 2665 h 2948"/>
                <a:gd name="T30" fmla="*/ 964 w 2041"/>
                <a:gd name="T31" fmla="*/ 2835 h 2948"/>
                <a:gd name="T32" fmla="*/ 1134 w 2041"/>
                <a:gd name="T33" fmla="*/ 2892 h 2948"/>
                <a:gd name="T34" fmla="*/ 1247 w 2041"/>
                <a:gd name="T35" fmla="*/ 2892 h 2948"/>
                <a:gd name="T36" fmla="*/ 1474 w 2041"/>
                <a:gd name="T37" fmla="*/ 2948 h 2948"/>
                <a:gd name="T38" fmla="*/ 1644 w 2041"/>
                <a:gd name="T39" fmla="*/ 2835 h 2948"/>
                <a:gd name="T40" fmla="*/ 1814 w 2041"/>
                <a:gd name="T41" fmla="*/ 2778 h 2948"/>
                <a:gd name="T42" fmla="*/ 1757 w 2041"/>
                <a:gd name="T43" fmla="*/ 2552 h 2948"/>
                <a:gd name="T44" fmla="*/ 1644 w 2041"/>
                <a:gd name="T45" fmla="*/ 2438 h 2948"/>
                <a:gd name="T46" fmla="*/ 1587 w 2041"/>
                <a:gd name="T47" fmla="*/ 2211 h 2948"/>
                <a:gd name="T48" fmla="*/ 1587 w 2041"/>
                <a:gd name="T49" fmla="*/ 1871 h 2948"/>
                <a:gd name="T50" fmla="*/ 1644 w 2041"/>
                <a:gd name="T51" fmla="*/ 1077 h 2948"/>
                <a:gd name="T52" fmla="*/ 1757 w 2041"/>
                <a:gd name="T53" fmla="*/ 850 h 2948"/>
                <a:gd name="T54" fmla="*/ 1984 w 2041"/>
                <a:gd name="T55" fmla="*/ 850 h 2948"/>
                <a:gd name="T56" fmla="*/ 1984 w 2041"/>
                <a:gd name="T57" fmla="*/ 737 h 2948"/>
                <a:gd name="T58" fmla="*/ 1927 w 2041"/>
                <a:gd name="T59" fmla="*/ 624 h 2948"/>
                <a:gd name="T60" fmla="*/ 1984 w 2041"/>
                <a:gd name="T61" fmla="*/ 283 h 2948"/>
                <a:gd name="T62" fmla="*/ 1984 w 2041"/>
                <a:gd name="T63" fmla="*/ 170 h 2948"/>
                <a:gd name="T64" fmla="*/ 1927 w 2041"/>
                <a:gd name="T65" fmla="*/ 57 h 2948"/>
                <a:gd name="T66" fmla="*/ 1644 w 2041"/>
                <a:gd name="T67" fmla="*/ 0 h 2948"/>
                <a:gd name="T68" fmla="*/ 1587 w 2041"/>
                <a:gd name="T69" fmla="*/ 340 h 2948"/>
                <a:gd name="T70" fmla="*/ 1474 w 2041"/>
                <a:gd name="T71" fmla="*/ 227 h 2948"/>
                <a:gd name="T72" fmla="*/ 1417 w 2041"/>
                <a:gd name="T73" fmla="*/ 397 h 2948"/>
                <a:gd name="T74" fmla="*/ 1304 w 2041"/>
                <a:gd name="T75" fmla="*/ 510 h 2948"/>
                <a:gd name="T76" fmla="*/ 1077 w 2041"/>
                <a:gd name="T77" fmla="*/ 454 h 2948"/>
                <a:gd name="T78" fmla="*/ 510 w 2041"/>
                <a:gd name="T79" fmla="*/ 397 h 2948"/>
                <a:gd name="T80" fmla="*/ 453 w 2041"/>
                <a:gd name="T81" fmla="*/ 283 h 2948"/>
                <a:gd name="T82" fmla="*/ 340 w 2041"/>
                <a:gd name="T83" fmla="*/ 340 h 2948"/>
                <a:gd name="T84" fmla="*/ 170 w 2041"/>
                <a:gd name="T85" fmla="*/ 283 h 2948"/>
                <a:gd name="T86" fmla="*/ 0 w 2041"/>
                <a:gd name="T87" fmla="*/ 113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1" h="2948">
                  <a:moveTo>
                    <a:pt x="0" y="113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1304"/>
                  </a:lnTo>
                  <a:lnTo>
                    <a:pt x="226" y="1304"/>
                  </a:lnTo>
                  <a:lnTo>
                    <a:pt x="226" y="1361"/>
                  </a:lnTo>
                  <a:lnTo>
                    <a:pt x="340" y="1361"/>
                  </a:lnTo>
                  <a:lnTo>
                    <a:pt x="340" y="1418"/>
                  </a:lnTo>
                  <a:lnTo>
                    <a:pt x="453" y="1418"/>
                  </a:lnTo>
                  <a:lnTo>
                    <a:pt x="453" y="1361"/>
                  </a:lnTo>
                  <a:lnTo>
                    <a:pt x="567" y="1361"/>
                  </a:lnTo>
                  <a:lnTo>
                    <a:pt x="567" y="1474"/>
                  </a:lnTo>
                  <a:lnTo>
                    <a:pt x="510" y="1474"/>
                  </a:lnTo>
                  <a:lnTo>
                    <a:pt x="510" y="1701"/>
                  </a:lnTo>
                  <a:lnTo>
                    <a:pt x="567" y="1701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23" y="1814"/>
                  </a:lnTo>
                  <a:lnTo>
                    <a:pt x="680" y="1814"/>
                  </a:lnTo>
                  <a:lnTo>
                    <a:pt x="680" y="1928"/>
                  </a:lnTo>
                  <a:lnTo>
                    <a:pt x="737" y="1928"/>
                  </a:lnTo>
                  <a:lnTo>
                    <a:pt x="737" y="2041"/>
                  </a:lnTo>
                  <a:lnTo>
                    <a:pt x="793" y="2041"/>
                  </a:lnTo>
                  <a:lnTo>
                    <a:pt x="793" y="2155"/>
                  </a:lnTo>
                  <a:lnTo>
                    <a:pt x="850" y="2155"/>
                  </a:lnTo>
                  <a:lnTo>
                    <a:pt x="850" y="2438"/>
                  </a:lnTo>
                  <a:lnTo>
                    <a:pt x="793" y="2438"/>
                  </a:lnTo>
                  <a:lnTo>
                    <a:pt x="793" y="2552"/>
                  </a:lnTo>
                  <a:lnTo>
                    <a:pt x="850" y="2552"/>
                  </a:lnTo>
                  <a:lnTo>
                    <a:pt x="850" y="2665"/>
                  </a:lnTo>
                  <a:lnTo>
                    <a:pt x="907" y="2665"/>
                  </a:lnTo>
                  <a:lnTo>
                    <a:pt x="907" y="2778"/>
                  </a:lnTo>
                  <a:lnTo>
                    <a:pt x="964" y="2778"/>
                  </a:lnTo>
                  <a:lnTo>
                    <a:pt x="964" y="2835"/>
                  </a:lnTo>
                  <a:lnTo>
                    <a:pt x="1020" y="2835"/>
                  </a:lnTo>
                  <a:lnTo>
                    <a:pt x="1020" y="2892"/>
                  </a:lnTo>
                  <a:lnTo>
                    <a:pt x="1134" y="2892"/>
                  </a:lnTo>
                  <a:lnTo>
                    <a:pt x="1134" y="2948"/>
                  </a:lnTo>
                  <a:lnTo>
                    <a:pt x="1247" y="2948"/>
                  </a:lnTo>
                  <a:lnTo>
                    <a:pt x="1247" y="2892"/>
                  </a:lnTo>
                  <a:lnTo>
                    <a:pt x="1360" y="2892"/>
                  </a:lnTo>
                  <a:lnTo>
                    <a:pt x="1360" y="2948"/>
                  </a:lnTo>
                  <a:lnTo>
                    <a:pt x="1474" y="2948"/>
                  </a:lnTo>
                  <a:lnTo>
                    <a:pt x="1474" y="2892"/>
                  </a:lnTo>
                  <a:lnTo>
                    <a:pt x="1644" y="2892"/>
                  </a:lnTo>
                  <a:lnTo>
                    <a:pt x="1644" y="2835"/>
                  </a:lnTo>
                  <a:lnTo>
                    <a:pt x="1757" y="2835"/>
                  </a:lnTo>
                  <a:lnTo>
                    <a:pt x="1757" y="2778"/>
                  </a:lnTo>
                  <a:lnTo>
                    <a:pt x="1814" y="2778"/>
                  </a:lnTo>
                  <a:lnTo>
                    <a:pt x="1814" y="2665"/>
                  </a:lnTo>
                  <a:lnTo>
                    <a:pt x="1757" y="2665"/>
                  </a:lnTo>
                  <a:lnTo>
                    <a:pt x="1757" y="2552"/>
                  </a:lnTo>
                  <a:lnTo>
                    <a:pt x="1701" y="2552"/>
                  </a:lnTo>
                  <a:lnTo>
                    <a:pt x="1701" y="2438"/>
                  </a:lnTo>
                  <a:lnTo>
                    <a:pt x="1644" y="2438"/>
                  </a:lnTo>
                  <a:lnTo>
                    <a:pt x="1644" y="2325"/>
                  </a:lnTo>
                  <a:lnTo>
                    <a:pt x="1587" y="2325"/>
                  </a:lnTo>
                  <a:lnTo>
                    <a:pt x="1587" y="2211"/>
                  </a:lnTo>
                  <a:lnTo>
                    <a:pt x="1531" y="2211"/>
                  </a:lnTo>
                  <a:lnTo>
                    <a:pt x="1531" y="1871"/>
                  </a:lnTo>
                  <a:lnTo>
                    <a:pt x="1587" y="1871"/>
                  </a:lnTo>
                  <a:lnTo>
                    <a:pt x="1587" y="1247"/>
                  </a:lnTo>
                  <a:lnTo>
                    <a:pt x="1644" y="1247"/>
                  </a:lnTo>
                  <a:lnTo>
                    <a:pt x="1644" y="1077"/>
                  </a:lnTo>
                  <a:lnTo>
                    <a:pt x="1701" y="1077"/>
                  </a:lnTo>
                  <a:lnTo>
                    <a:pt x="1701" y="850"/>
                  </a:lnTo>
                  <a:lnTo>
                    <a:pt x="1757" y="850"/>
                  </a:lnTo>
                  <a:lnTo>
                    <a:pt x="1757" y="907"/>
                  </a:lnTo>
                  <a:lnTo>
                    <a:pt x="1984" y="907"/>
                  </a:lnTo>
                  <a:lnTo>
                    <a:pt x="1984" y="850"/>
                  </a:lnTo>
                  <a:lnTo>
                    <a:pt x="2041" y="850"/>
                  </a:lnTo>
                  <a:lnTo>
                    <a:pt x="2041" y="737"/>
                  </a:lnTo>
                  <a:lnTo>
                    <a:pt x="1984" y="737"/>
                  </a:lnTo>
                  <a:lnTo>
                    <a:pt x="1984" y="680"/>
                  </a:lnTo>
                  <a:lnTo>
                    <a:pt x="1984" y="624"/>
                  </a:lnTo>
                  <a:lnTo>
                    <a:pt x="1927" y="624"/>
                  </a:lnTo>
                  <a:lnTo>
                    <a:pt x="1927" y="567"/>
                  </a:lnTo>
                  <a:lnTo>
                    <a:pt x="1984" y="567"/>
                  </a:lnTo>
                  <a:lnTo>
                    <a:pt x="1984" y="283"/>
                  </a:lnTo>
                  <a:lnTo>
                    <a:pt x="2041" y="283"/>
                  </a:lnTo>
                  <a:lnTo>
                    <a:pt x="2041" y="170"/>
                  </a:lnTo>
                  <a:lnTo>
                    <a:pt x="1984" y="170"/>
                  </a:lnTo>
                  <a:lnTo>
                    <a:pt x="1984" y="113"/>
                  </a:lnTo>
                  <a:lnTo>
                    <a:pt x="1927" y="113"/>
                  </a:lnTo>
                  <a:lnTo>
                    <a:pt x="1927" y="57"/>
                  </a:lnTo>
                  <a:lnTo>
                    <a:pt x="1814" y="57"/>
                  </a:lnTo>
                  <a:lnTo>
                    <a:pt x="1814" y="0"/>
                  </a:lnTo>
                  <a:lnTo>
                    <a:pt x="1644" y="0"/>
                  </a:lnTo>
                  <a:lnTo>
                    <a:pt x="1644" y="227"/>
                  </a:lnTo>
                  <a:lnTo>
                    <a:pt x="1587" y="227"/>
                  </a:lnTo>
                  <a:lnTo>
                    <a:pt x="1587" y="340"/>
                  </a:lnTo>
                  <a:lnTo>
                    <a:pt x="1531" y="340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397"/>
                  </a:lnTo>
                  <a:lnTo>
                    <a:pt x="1360" y="397"/>
                  </a:lnTo>
                  <a:lnTo>
                    <a:pt x="1360" y="510"/>
                  </a:lnTo>
                  <a:lnTo>
                    <a:pt x="1304" y="510"/>
                  </a:lnTo>
                  <a:lnTo>
                    <a:pt x="130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6" y="283"/>
                  </a:lnTo>
                  <a:lnTo>
                    <a:pt x="39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5" name="Freeform 922"/>
            <p:cNvSpPr>
              <a:spLocks/>
            </p:cNvSpPr>
            <p:nvPr/>
          </p:nvSpPr>
          <p:spPr bwMode="auto">
            <a:xfrm>
              <a:off x="4883" y="2740"/>
              <a:ext cx="510" cy="1702"/>
            </a:xfrm>
            <a:custGeom>
              <a:avLst/>
              <a:gdLst>
                <a:gd name="T0" fmla="*/ 396 w 510"/>
                <a:gd name="T1" fmla="*/ 57 h 1702"/>
                <a:gd name="T2" fmla="*/ 226 w 510"/>
                <a:gd name="T3" fmla="*/ 57 h 1702"/>
                <a:gd name="T4" fmla="*/ 226 w 510"/>
                <a:gd name="T5" fmla="*/ 0 h 1702"/>
                <a:gd name="T6" fmla="*/ 170 w 510"/>
                <a:gd name="T7" fmla="*/ 0 h 1702"/>
                <a:gd name="T8" fmla="*/ 170 w 510"/>
                <a:gd name="T9" fmla="*/ 227 h 1702"/>
                <a:gd name="T10" fmla="*/ 113 w 510"/>
                <a:gd name="T11" fmla="*/ 227 h 1702"/>
                <a:gd name="T12" fmla="*/ 113 w 510"/>
                <a:gd name="T13" fmla="*/ 397 h 1702"/>
                <a:gd name="T14" fmla="*/ 56 w 510"/>
                <a:gd name="T15" fmla="*/ 397 h 1702"/>
                <a:gd name="T16" fmla="*/ 56 w 510"/>
                <a:gd name="T17" fmla="*/ 1021 h 1702"/>
                <a:gd name="T18" fmla="*/ 0 w 510"/>
                <a:gd name="T19" fmla="*/ 1021 h 1702"/>
                <a:gd name="T20" fmla="*/ 0 w 510"/>
                <a:gd name="T21" fmla="*/ 1361 h 1702"/>
                <a:gd name="T22" fmla="*/ 56 w 510"/>
                <a:gd name="T23" fmla="*/ 1361 h 1702"/>
                <a:gd name="T24" fmla="*/ 56 w 510"/>
                <a:gd name="T25" fmla="*/ 1475 h 1702"/>
                <a:gd name="T26" fmla="*/ 113 w 510"/>
                <a:gd name="T27" fmla="*/ 1475 h 1702"/>
                <a:gd name="T28" fmla="*/ 113 w 510"/>
                <a:gd name="T29" fmla="*/ 1588 h 1702"/>
                <a:gd name="T30" fmla="*/ 170 w 510"/>
                <a:gd name="T31" fmla="*/ 1588 h 1702"/>
                <a:gd name="T32" fmla="*/ 170 w 510"/>
                <a:gd name="T33" fmla="*/ 1702 h 1702"/>
                <a:gd name="T34" fmla="*/ 283 w 510"/>
                <a:gd name="T35" fmla="*/ 1702 h 1702"/>
                <a:gd name="T36" fmla="*/ 283 w 510"/>
                <a:gd name="T37" fmla="*/ 1645 h 1702"/>
                <a:gd name="T38" fmla="*/ 340 w 510"/>
                <a:gd name="T39" fmla="*/ 1645 h 1702"/>
                <a:gd name="T40" fmla="*/ 340 w 510"/>
                <a:gd name="T41" fmla="*/ 1531 h 1702"/>
                <a:gd name="T42" fmla="*/ 453 w 510"/>
                <a:gd name="T43" fmla="*/ 1531 h 1702"/>
                <a:gd name="T44" fmla="*/ 453 w 510"/>
                <a:gd name="T45" fmla="*/ 1361 h 1702"/>
                <a:gd name="T46" fmla="*/ 510 w 510"/>
                <a:gd name="T47" fmla="*/ 1361 h 1702"/>
                <a:gd name="T48" fmla="*/ 510 w 510"/>
                <a:gd name="T49" fmla="*/ 397 h 1702"/>
                <a:gd name="T50" fmla="*/ 396 w 510"/>
                <a:gd name="T51" fmla="*/ 397 h 1702"/>
                <a:gd name="T52" fmla="*/ 396 w 510"/>
                <a:gd name="T53" fmla="*/ 227 h 1702"/>
                <a:gd name="T54" fmla="*/ 453 w 510"/>
                <a:gd name="T55" fmla="*/ 227 h 1702"/>
                <a:gd name="T56" fmla="*/ 453 w 510"/>
                <a:gd name="T57" fmla="*/ 114 h 1702"/>
                <a:gd name="T58" fmla="*/ 396 w 510"/>
                <a:gd name="T59" fmla="*/ 114 h 1702"/>
                <a:gd name="T60" fmla="*/ 396 w 510"/>
                <a:gd name="T61" fmla="*/ 57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1702">
                  <a:moveTo>
                    <a:pt x="396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170" y="1588"/>
                  </a:lnTo>
                  <a:lnTo>
                    <a:pt x="170" y="1702"/>
                  </a:lnTo>
                  <a:lnTo>
                    <a:pt x="283" y="1702"/>
                  </a:lnTo>
                  <a:lnTo>
                    <a:pt x="283" y="1645"/>
                  </a:lnTo>
                  <a:lnTo>
                    <a:pt x="340" y="1645"/>
                  </a:lnTo>
                  <a:lnTo>
                    <a:pt x="340" y="1531"/>
                  </a:lnTo>
                  <a:lnTo>
                    <a:pt x="453" y="1531"/>
                  </a:lnTo>
                  <a:lnTo>
                    <a:pt x="453" y="1361"/>
                  </a:lnTo>
                  <a:lnTo>
                    <a:pt x="510" y="1361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6" name="Freeform 923"/>
            <p:cNvSpPr>
              <a:spLocks/>
            </p:cNvSpPr>
            <p:nvPr/>
          </p:nvSpPr>
          <p:spPr bwMode="auto">
            <a:xfrm>
              <a:off x="5279" y="2173"/>
              <a:ext cx="1134" cy="2042"/>
            </a:xfrm>
            <a:custGeom>
              <a:avLst/>
              <a:gdLst>
                <a:gd name="T0" fmla="*/ 57 w 1134"/>
                <a:gd name="T1" fmla="*/ 2042 h 2042"/>
                <a:gd name="T2" fmla="*/ 114 w 1134"/>
                <a:gd name="T3" fmla="*/ 1928 h 2042"/>
                <a:gd name="T4" fmla="*/ 0 w 1134"/>
                <a:gd name="T5" fmla="*/ 964 h 2042"/>
                <a:gd name="T6" fmla="*/ 57 w 1134"/>
                <a:gd name="T7" fmla="*/ 794 h 2042"/>
                <a:gd name="T8" fmla="*/ 0 w 1134"/>
                <a:gd name="T9" fmla="*/ 681 h 2042"/>
                <a:gd name="T10" fmla="*/ 57 w 1134"/>
                <a:gd name="T11" fmla="*/ 624 h 2042"/>
                <a:gd name="T12" fmla="*/ 114 w 1134"/>
                <a:gd name="T13" fmla="*/ 567 h 2042"/>
                <a:gd name="T14" fmla="*/ 171 w 1134"/>
                <a:gd name="T15" fmla="*/ 454 h 2042"/>
                <a:gd name="T16" fmla="*/ 227 w 1134"/>
                <a:gd name="T17" fmla="*/ 397 h 2042"/>
                <a:gd name="T18" fmla="*/ 284 w 1134"/>
                <a:gd name="T19" fmla="*/ 341 h 2042"/>
                <a:gd name="T20" fmla="*/ 227 w 1134"/>
                <a:gd name="T21" fmla="*/ 284 h 2042"/>
                <a:gd name="T22" fmla="*/ 341 w 1134"/>
                <a:gd name="T23" fmla="*/ 227 h 2042"/>
                <a:gd name="T24" fmla="*/ 454 w 1134"/>
                <a:gd name="T25" fmla="*/ 284 h 2042"/>
                <a:gd name="T26" fmla="*/ 397 w 1134"/>
                <a:gd name="T27" fmla="*/ 171 h 2042"/>
                <a:gd name="T28" fmla="*/ 397 w 1134"/>
                <a:gd name="T29" fmla="*/ 0 h 2042"/>
                <a:gd name="T30" fmla="*/ 454 w 1134"/>
                <a:gd name="T31" fmla="*/ 57 h 2042"/>
                <a:gd name="T32" fmla="*/ 511 w 1134"/>
                <a:gd name="T33" fmla="*/ 171 h 2042"/>
                <a:gd name="T34" fmla="*/ 567 w 1134"/>
                <a:gd name="T35" fmla="*/ 284 h 2042"/>
                <a:gd name="T36" fmla="*/ 624 w 1134"/>
                <a:gd name="T37" fmla="*/ 341 h 2042"/>
                <a:gd name="T38" fmla="*/ 738 w 1134"/>
                <a:gd name="T39" fmla="*/ 227 h 2042"/>
                <a:gd name="T40" fmla="*/ 851 w 1134"/>
                <a:gd name="T41" fmla="*/ 341 h 2042"/>
                <a:gd name="T42" fmla="*/ 964 w 1134"/>
                <a:gd name="T43" fmla="*/ 397 h 2042"/>
                <a:gd name="T44" fmla="*/ 908 w 1134"/>
                <a:gd name="T45" fmla="*/ 624 h 2042"/>
                <a:gd name="T46" fmla="*/ 794 w 1134"/>
                <a:gd name="T47" fmla="*/ 738 h 2042"/>
                <a:gd name="T48" fmla="*/ 851 w 1134"/>
                <a:gd name="T49" fmla="*/ 908 h 2042"/>
                <a:gd name="T50" fmla="*/ 964 w 1134"/>
                <a:gd name="T51" fmla="*/ 851 h 2042"/>
                <a:gd name="T52" fmla="*/ 1021 w 1134"/>
                <a:gd name="T53" fmla="*/ 908 h 2042"/>
                <a:gd name="T54" fmla="*/ 1078 w 1134"/>
                <a:gd name="T55" fmla="*/ 964 h 2042"/>
                <a:gd name="T56" fmla="*/ 1134 w 1134"/>
                <a:gd name="T57" fmla="*/ 1078 h 2042"/>
                <a:gd name="T58" fmla="*/ 1078 w 1134"/>
                <a:gd name="T59" fmla="*/ 1191 h 2042"/>
                <a:gd name="T60" fmla="*/ 1021 w 1134"/>
                <a:gd name="T61" fmla="*/ 1248 h 2042"/>
                <a:gd name="T62" fmla="*/ 1078 w 1134"/>
                <a:gd name="T63" fmla="*/ 1361 h 2042"/>
                <a:gd name="T64" fmla="*/ 1021 w 1134"/>
                <a:gd name="T65" fmla="*/ 1588 h 2042"/>
                <a:gd name="T66" fmla="*/ 681 w 1134"/>
                <a:gd name="T67" fmla="*/ 1645 h 2042"/>
                <a:gd name="T68" fmla="*/ 511 w 1134"/>
                <a:gd name="T69" fmla="*/ 1758 h 2042"/>
                <a:gd name="T70" fmla="*/ 454 w 1134"/>
                <a:gd name="T71" fmla="*/ 1815 h 2042"/>
                <a:gd name="T72" fmla="*/ 511 w 1134"/>
                <a:gd name="T73" fmla="*/ 2042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2042">
                  <a:moveTo>
                    <a:pt x="511" y="2042"/>
                  </a:moveTo>
                  <a:lnTo>
                    <a:pt x="57" y="2042"/>
                  </a:lnTo>
                  <a:lnTo>
                    <a:pt x="57" y="1928"/>
                  </a:lnTo>
                  <a:lnTo>
                    <a:pt x="114" y="1928"/>
                  </a:lnTo>
                  <a:lnTo>
                    <a:pt x="114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1"/>
                  </a:lnTo>
                  <a:lnTo>
                    <a:pt x="567" y="17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341"/>
                  </a:lnTo>
                  <a:lnTo>
                    <a:pt x="738" y="341"/>
                  </a:lnTo>
                  <a:lnTo>
                    <a:pt x="738" y="227"/>
                  </a:lnTo>
                  <a:lnTo>
                    <a:pt x="851" y="22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8" y="397"/>
                  </a:lnTo>
                  <a:lnTo>
                    <a:pt x="908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851" y="738"/>
                  </a:lnTo>
                  <a:lnTo>
                    <a:pt x="851" y="908"/>
                  </a:lnTo>
                  <a:lnTo>
                    <a:pt x="964" y="908"/>
                  </a:lnTo>
                  <a:lnTo>
                    <a:pt x="964" y="851"/>
                  </a:lnTo>
                  <a:lnTo>
                    <a:pt x="1021" y="851"/>
                  </a:lnTo>
                  <a:lnTo>
                    <a:pt x="1021" y="908"/>
                  </a:lnTo>
                  <a:lnTo>
                    <a:pt x="1078" y="908"/>
                  </a:lnTo>
                  <a:lnTo>
                    <a:pt x="1078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078" y="1078"/>
                  </a:lnTo>
                  <a:lnTo>
                    <a:pt x="1078" y="1191"/>
                  </a:lnTo>
                  <a:lnTo>
                    <a:pt x="1021" y="1191"/>
                  </a:lnTo>
                  <a:lnTo>
                    <a:pt x="1021" y="1248"/>
                  </a:lnTo>
                  <a:lnTo>
                    <a:pt x="1078" y="124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588"/>
                  </a:lnTo>
                  <a:lnTo>
                    <a:pt x="681" y="1588"/>
                  </a:lnTo>
                  <a:lnTo>
                    <a:pt x="681" y="1645"/>
                  </a:lnTo>
                  <a:lnTo>
                    <a:pt x="511" y="1645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454" y="1815"/>
                  </a:lnTo>
                  <a:lnTo>
                    <a:pt x="511" y="1815"/>
                  </a:lnTo>
                  <a:lnTo>
                    <a:pt x="511" y="20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7" name="Freeform 924"/>
            <p:cNvSpPr>
              <a:spLocks/>
            </p:cNvSpPr>
            <p:nvPr/>
          </p:nvSpPr>
          <p:spPr bwMode="auto">
            <a:xfrm>
              <a:off x="5733" y="3137"/>
              <a:ext cx="1928" cy="1248"/>
            </a:xfrm>
            <a:custGeom>
              <a:avLst/>
              <a:gdLst>
                <a:gd name="T0" fmla="*/ 57 w 1928"/>
                <a:gd name="T1" fmla="*/ 851 h 1248"/>
                <a:gd name="T2" fmla="*/ 0 w 1928"/>
                <a:gd name="T3" fmla="*/ 794 h 1248"/>
                <a:gd name="T4" fmla="*/ 57 w 1928"/>
                <a:gd name="T5" fmla="*/ 681 h 1248"/>
                <a:gd name="T6" fmla="*/ 227 w 1928"/>
                <a:gd name="T7" fmla="*/ 624 h 1248"/>
                <a:gd name="T8" fmla="*/ 567 w 1928"/>
                <a:gd name="T9" fmla="*/ 397 h 1248"/>
                <a:gd name="T10" fmla="*/ 624 w 1928"/>
                <a:gd name="T11" fmla="*/ 284 h 1248"/>
                <a:gd name="T12" fmla="*/ 567 w 1928"/>
                <a:gd name="T13" fmla="*/ 227 h 1248"/>
                <a:gd name="T14" fmla="*/ 624 w 1928"/>
                <a:gd name="T15" fmla="*/ 114 h 1248"/>
                <a:gd name="T16" fmla="*/ 680 w 1928"/>
                <a:gd name="T17" fmla="*/ 57 h 1248"/>
                <a:gd name="T18" fmla="*/ 737 w 1928"/>
                <a:gd name="T19" fmla="*/ 0 h 1248"/>
                <a:gd name="T20" fmla="*/ 907 w 1928"/>
                <a:gd name="T21" fmla="*/ 57 h 1248"/>
                <a:gd name="T22" fmla="*/ 964 w 1928"/>
                <a:gd name="T23" fmla="*/ 114 h 1248"/>
                <a:gd name="T24" fmla="*/ 1021 w 1928"/>
                <a:gd name="T25" fmla="*/ 171 h 1248"/>
                <a:gd name="T26" fmla="*/ 1077 w 1928"/>
                <a:gd name="T27" fmla="*/ 227 h 1248"/>
                <a:gd name="T28" fmla="*/ 1247 w 1928"/>
                <a:gd name="T29" fmla="*/ 284 h 1248"/>
                <a:gd name="T30" fmla="*/ 1418 w 1928"/>
                <a:gd name="T31" fmla="*/ 171 h 1248"/>
                <a:gd name="T32" fmla="*/ 1474 w 1928"/>
                <a:gd name="T33" fmla="*/ 227 h 1248"/>
                <a:gd name="T34" fmla="*/ 1588 w 1928"/>
                <a:gd name="T35" fmla="*/ 397 h 1248"/>
                <a:gd name="T36" fmla="*/ 1701 w 1928"/>
                <a:gd name="T37" fmla="*/ 567 h 1248"/>
                <a:gd name="T38" fmla="*/ 1758 w 1928"/>
                <a:gd name="T39" fmla="*/ 624 h 1248"/>
                <a:gd name="T40" fmla="*/ 1814 w 1928"/>
                <a:gd name="T41" fmla="*/ 681 h 1248"/>
                <a:gd name="T42" fmla="*/ 1928 w 1928"/>
                <a:gd name="T43" fmla="*/ 908 h 1248"/>
                <a:gd name="T44" fmla="*/ 1871 w 1928"/>
                <a:gd name="T45" fmla="*/ 1134 h 1248"/>
                <a:gd name="T46" fmla="*/ 1814 w 1928"/>
                <a:gd name="T47" fmla="*/ 1248 h 1248"/>
                <a:gd name="T48" fmla="*/ 1701 w 1928"/>
                <a:gd name="T49" fmla="*/ 1191 h 1248"/>
                <a:gd name="T50" fmla="*/ 1644 w 1928"/>
                <a:gd name="T51" fmla="*/ 1134 h 1248"/>
                <a:gd name="T52" fmla="*/ 1588 w 1928"/>
                <a:gd name="T53" fmla="*/ 1191 h 1248"/>
                <a:gd name="T54" fmla="*/ 1474 w 1928"/>
                <a:gd name="T55" fmla="*/ 1078 h 1248"/>
                <a:gd name="T56" fmla="*/ 1361 w 1928"/>
                <a:gd name="T57" fmla="*/ 1021 h 1248"/>
                <a:gd name="T58" fmla="*/ 1304 w 1928"/>
                <a:gd name="T59" fmla="*/ 964 h 1248"/>
                <a:gd name="T60" fmla="*/ 1191 w 1928"/>
                <a:gd name="T61" fmla="*/ 1078 h 1248"/>
                <a:gd name="T62" fmla="*/ 851 w 1928"/>
                <a:gd name="T63" fmla="*/ 1134 h 1248"/>
                <a:gd name="T64" fmla="*/ 737 w 1928"/>
                <a:gd name="T65" fmla="*/ 1021 h 1248"/>
                <a:gd name="T66" fmla="*/ 510 w 1928"/>
                <a:gd name="T67" fmla="*/ 964 h 1248"/>
                <a:gd name="T68" fmla="*/ 397 w 1928"/>
                <a:gd name="T69" fmla="*/ 102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8" h="1248">
                  <a:moveTo>
                    <a:pt x="57" y="1021"/>
                  </a:move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567" y="62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247" y="227"/>
                  </a:lnTo>
                  <a:lnTo>
                    <a:pt x="1247" y="284"/>
                  </a:lnTo>
                  <a:lnTo>
                    <a:pt x="1418" y="284"/>
                  </a:lnTo>
                  <a:lnTo>
                    <a:pt x="1418" y="171"/>
                  </a:lnTo>
                  <a:lnTo>
                    <a:pt x="1474" y="171"/>
                  </a:lnTo>
                  <a:lnTo>
                    <a:pt x="1474" y="227"/>
                  </a:lnTo>
                  <a:lnTo>
                    <a:pt x="1588" y="227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67"/>
                  </a:lnTo>
                  <a:lnTo>
                    <a:pt x="1758" y="567"/>
                  </a:lnTo>
                  <a:lnTo>
                    <a:pt x="1758" y="624"/>
                  </a:lnTo>
                  <a:lnTo>
                    <a:pt x="1814" y="624"/>
                  </a:lnTo>
                  <a:lnTo>
                    <a:pt x="1814" y="681"/>
                  </a:lnTo>
                  <a:lnTo>
                    <a:pt x="1928" y="681"/>
                  </a:lnTo>
                  <a:lnTo>
                    <a:pt x="1928" y="908"/>
                  </a:lnTo>
                  <a:lnTo>
                    <a:pt x="1871" y="908"/>
                  </a:lnTo>
                  <a:lnTo>
                    <a:pt x="1871" y="1134"/>
                  </a:lnTo>
                  <a:lnTo>
                    <a:pt x="1814" y="1134"/>
                  </a:lnTo>
                  <a:lnTo>
                    <a:pt x="1814" y="1248"/>
                  </a:lnTo>
                  <a:lnTo>
                    <a:pt x="1701" y="1248"/>
                  </a:lnTo>
                  <a:lnTo>
                    <a:pt x="1701" y="1191"/>
                  </a:lnTo>
                  <a:lnTo>
                    <a:pt x="1644" y="1191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078"/>
                  </a:lnTo>
                  <a:lnTo>
                    <a:pt x="1361" y="1078"/>
                  </a:lnTo>
                  <a:lnTo>
                    <a:pt x="1361" y="1021"/>
                  </a:lnTo>
                  <a:lnTo>
                    <a:pt x="1304" y="1021"/>
                  </a:lnTo>
                  <a:lnTo>
                    <a:pt x="1304" y="964"/>
                  </a:lnTo>
                  <a:lnTo>
                    <a:pt x="1191" y="964"/>
                  </a:lnTo>
                  <a:lnTo>
                    <a:pt x="1191" y="1078"/>
                  </a:lnTo>
                  <a:lnTo>
                    <a:pt x="851" y="1078"/>
                  </a:lnTo>
                  <a:lnTo>
                    <a:pt x="851" y="1134"/>
                  </a:lnTo>
                  <a:lnTo>
                    <a:pt x="737" y="1134"/>
                  </a:lnTo>
                  <a:lnTo>
                    <a:pt x="737" y="1021"/>
                  </a:lnTo>
                  <a:lnTo>
                    <a:pt x="510" y="102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57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8" name="Freeform 925"/>
            <p:cNvSpPr>
              <a:spLocks/>
            </p:cNvSpPr>
            <p:nvPr/>
          </p:nvSpPr>
          <p:spPr bwMode="auto">
            <a:xfrm>
              <a:off x="3125" y="3194"/>
              <a:ext cx="1077" cy="1361"/>
            </a:xfrm>
            <a:custGeom>
              <a:avLst/>
              <a:gdLst>
                <a:gd name="T0" fmla="*/ 1077 w 1077"/>
                <a:gd name="T1" fmla="*/ 1361 h 1361"/>
                <a:gd name="T2" fmla="*/ 1077 w 1077"/>
                <a:gd name="T3" fmla="*/ 1248 h 1361"/>
                <a:gd name="T4" fmla="*/ 1020 w 1077"/>
                <a:gd name="T5" fmla="*/ 1248 h 1361"/>
                <a:gd name="T6" fmla="*/ 1020 w 1077"/>
                <a:gd name="T7" fmla="*/ 1134 h 1361"/>
                <a:gd name="T8" fmla="*/ 1077 w 1077"/>
                <a:gd name="T9" fmla="*/ 1134 h 1361"/>
                <a:gd name="T10" fmla="*/ 1077 w 1077"/>
                <a:gd name="T11" fmla="*/ 851 h 1361"/>
                <a:gd name="T12" fmla="*/ 1020 w 1077"/>
                <a:gd name="T13" fmla="*/ 851 h 1361"/>
                <a:gd name="T14" fmla="*/ 1020 w 1077"/>
                <a:gd name="T15" fmla="*/ 737 h 1361"/>
                <a:gd name="T16" fmla="*/ 964 w 1077"/>
                <a:gd name="T17" fmla="*/ 737 h 1361"/>
                <a:gd name="T18" fmla="*/ 964 w 1077"/>
                <a:gd name="T19" fmla="*/ 624 h 1361"/>
                <a:gd name="T20" fmla="*/ 907 w 1077"/>
                <a:gd name="T21" fmla="*/ 624 h 1361"/>
                <a:gd name="T22" fmla="*/ 907 w 1077"/>
                <a:gd name="T23" fmla="*/ 510 h 1361"/>
                <a:gd name="T24" fmla="*/ 850 w 1077"/>
                <a:gd name="T25" fmla="*/ 510 h 1361"/>
                <a:gd name="T26" fmla="*/ 850 w 1077"/>
                <a:gd name="T27" fmla="*/ 454 h 1361"/>
                <a:gd name="T28" fmla="*/ 794 w 1077"/>
                <a:gd name="T29" fmla="*/ 454 h 1361"/>
                <a:gd name="T30" fmla="*/ 794 w 1077"/>
                <a:gd name="T31" fmla="*/ 397 h 1361"/>
                <a:gd name="T32" fmla="*/ 737 w 1077"/>
                <a:gd name="T33" fmla="*/ 397 h 1361"/>
                <a:gd name="T34" fmla="*/ 737 w 1077"/>
                <a:gd name="T35" fmla="*/ 170 h 1361"/>
                <a:gd name="T36" fmla="*/ 794 w 1077"/>
                <a:gd name="T37" fmla="*/ 170 h 1361"/>
                <a:gd name="T38" fmla="*/ 794 w 1077"/>
                <a:gd name="T39" fmla="*/ 57 h 1361"/>
                <a:gd name="T40" fmla="*/ 680 w 1077"/>
                <a:gd name="T41" fmla="*/ 57 h 1361"/>
                <a:gd name="T42" fmla="*/ 680 w 1077"/>
                <a:gd name="T43" fmla="*/ 114 h 1361"/>
                <a:gd name="T44" fmla="*/ 567 w 1077"/>
                <a:gd name="T45" fmla="*/ 114 h 1361"/>
                <a:gd name="T46" fmla="*/ 567 w 1077"/>
                <a:gd name="T47" fmla="*/ 57 h 1361"/>
                <a:gd name="T48" fmla="*/ 453 w 1077"/>
                <a:gd name="T49" fmla="*/ 57 h 1361"/>
                <a:gd name="T50" fmla="*/ 453 w 1077"/>
                <a:gd name="T51" fmla="*/ 0 h 1361"/>
                <a:gd name="T52" fmla="*/ 340 w 1077"/>
                <a:gd name="T53" fmla="*/ 0 h 1361"/>
                <a:gd name="T54" fmla="*/ 340 w 1077"/>
                <a:gd name="T55" fmla="*/ 57 h 1361"/>
                <a:gd name="T56" fmla="*/ 56 w 1077"/>
                <a:gd name="T57" fmla="*/ 57 h 1361"/>
                <a:gd name="T58" fmla="*/ 56 w 1077"/>
                <a:gd name="T59" fmla="*/ 170 h 1361"/>
                <a:gd name="T60" fmla="*/ 0 w 1077"/>
                <a:gd name="T61" fmla="*/ 170 h 1361"/>
                <a:gd name="T62" fmla="*/ 0 w 1077"/>
                <a:gd name="T63" fmla="*/ 340 h 1361"/>
                <a:gd name="T64" fmla="*/ 0 w 1077"/>
                <a:gd name="T65" fmla="*/ 681 h 1361"/>
                <a:gd name="T66" fmla="*/ 56 w 1077"/>
                <a:gd name="T67" fmla="*/ 681 h 1361"/>
                <a:gd name="T68" fmla="*/ 56 w 1077"/>
                <a:gd name="T69" fmla="*/ 737 h 1361"/>
                <a:gd name="T70" fmla="*/ 170 w 1077"/>
                <a:gd name="T71" fmla="*/ 737 h 1361"/>
                <a:gd name="T72" fmla="*/ 170 w 1077"/>
                <a:gd name="T73" fmla="*/ 794 h 1361"/>
                <a:gd name="T74" fmla="*/ 227 w 1077"/>
                <a:gd name="T75" fmla="*/ 794 h 1361"/>
                <a:gd name="T76" fmla="*/ 227 w 1077"/>
                <a:gd name="T77" fmla="*/ 851 h 1361"/>
                <a:gd name="T78" fmla="*/ 283 w 1077"/>
                <a:gd name="T79" fmla="*/ 851 h 1361"/>
                <a:gd name="T80" fmla="*/ 283 w 1077"/>
                <a:gd name="T81" fmla="*/ 1021 h 1361"/>
                <a:gd name="T82" fmla="*/ 397 w 1077"/>
                <a:gd name="T83" fmla="*/ 1021 h 1361"/>
                <a:gd name="T84" fmla="*/ 397 w 1077"/>
                <a:gd name="T85" fmla="*/ 1134 h 1361"/>
                <a:gd name="T86" fmla="*/ 453 w 1077"/>
                <a:gd name="T87" fmla="*/ 1134 h 1361"/>
                <a:gd name="T88" fmla="*/ 453 w 1077"/>
                <a:gd name="T89" fmla="*/ 1191 h 1361"/>
                <a:gd name="T90" fmla="*/ 737 w 1077"/>
                <a:gd name="T91" fmla="*/ 1191 h 1361"/>
                <a:gd name="T92" fmla="*/ 737 w 1077"/>
                <a:gd name="T93" fmla="*/ 1304 h 1361"/>
                <a:gd name="T94" fmla="*/ 964 w 1077"/>
                <a:gd name="T95" fmla="*/ 1304 h 1361"/>
                <a:gd name="T96" fmla="*/ 964 w 1077"/>
                <a:gd name="T97" fmla="*/ 1361 h 1361"/>
                <a:gd name="T98" fmla="*/ 1077 w 1077"/>
                <a:gd name="T9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7" h="1361">
                  <a:moveTo>
                    <a:pt x="1077" y="1361"/>
                  </a:move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1077" y="1134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37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453" y="1134"/>
                  </a:lnTo>
                  <a:lnTo>
                    <a:pt x="453" y="1191"/>
                  </a:lnTo>
                  <a:lnTo>
                    <a:pt x="737" y="1191"/>
                  </a:lnTo>
                  <a:lnTo>
                    <a:pt x="73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77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9" name="Freeform 926"/>
            <p:cNvSpPr>
              <a:spLocks/>
            </p:cNvSpPr>
            <p:nvPr/>
          </p:nvSpPr>
          <p:spPr bwMode="auto">
            <a:xfrm>
              <a:off x="2331" y="3704"/>
              <a:ext cx="283" cy="511"/>
            </a:xfrm>
            <a:custGeom>
              <a:avLst/>
              <a:gdLst>
                <a:gd name="T0" fmla="*/ 0 w 283"/>
                <a:gd name="T1" fmla="*/ 0 h 511"/>
                <a:gd name="T2" fmla="*/ 0 w 283"/>
                <a:gd name="T3" fmla="*/ 114 h 511"/>
                <a:gd name="T4" fmla="*/ 57 w 283"/>
                <a:gd name="T5" fmla="*/ 114 h 511"/>
                <a:gd name="T6" fmla="*/ 57 w 283"/>
                <a:gd name="T7" fmla="*/ 341 h 511"/>
                <a:gd name="T8" fmla="*/ 0 w 283"/>
                <a:gd name="T9" fmla="*/ 341 h 511"/>
                <a:gd name="T10" fmla="*/ 0 w 283"/>
                <a:gd name="T11" fmla="*/ 397 h 511"/>
                <a:gd name="T12" fmla="*/ 57 w 283"/>
                <a:gd name="T13" fmla="*/ 397 h 511"/>
                <a:gd name="T14" fmla="*/ 57 w 283"/>
                <a:gd name="T15" fmla="*/ 511 h 511"/>
                <a:gd name="T16" fmla="*/ 170 w 283"/>
                <a:gd name="T17" fmla="*/ 511 h 511"/>
                <a:gd name="T18" fmla="*/ 170 w 283"/>
                <a:gd name="T19" fmla="*/ 454 h 511"/>
                <a:gd name="T20" fmla="*/ 227 w 283"/>
                <a:gd name="T21" fmla="*/ 454 h 511"/>
                <a:gd name="T22" fmla="*/ 227 w 283"/>
                <a:gd name="T23" fmla="*/ 397 h 511"/>
                <a:gd name="T24" fmla="*/ 283 w 283"/>
                <a:gd name="T25" fmla="*/ 397 h 511"/>
                <a:gd name="T26" fmla="*/ 283 w 283"/>
                <a:gd name="T27" fmla="*/ 284 h 511"/>
                <a:gd name="T28" fmla="*/ 227 w 283"/>
                <a:gd name="T29" fmla="*/ 284 h 511"/>
                <a:gd name="T30" fmla="*/ 227 w 283"/>
                <a:gd name="T31" fmla="*/ 171 h 511"/>
                <a:gd name="T32" fmla="*/ 113 w 283"/>
                <a:gd name="T33" fmla="*/ 171 h 511"/>
                <a:gd name="T34" fmla="*/ 113 w 283"/>
                <a:gd name="T35" fmla="*/ 57 h 511"/>
                <a:gd name="T36" fmla="*/ 113 w 283"/>
                <a:gd name="T37" fmla="*/ 0 h 511"/>
                <a:gd name="T38" fmla="*/ 0 w 283"/>
                <a:gd name="T39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511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13" y="171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0" name="Freeform 927"/>
            <p:cNvSpPr>
              <a:spLocks/>
            </p:cNvSpPr>
            <p:nvPr/>
          </p:nvSpPr>
          <p:spPr bwMode="auto">
            <a:xfrm>
              <a:off x="2331" y="3704"/>
              <a:ext cx="2041" cy="1531"/>
            </a:xfrm>
            <a:custGeom>
              <a:avLst/>
              <a:gdLst>
                <a:gd name="T0" fmla="*/ 0 w 2041"/>
                <a:gd name="T1" fmla="*/ 681 h 1531"/>
                <a:gd name="T2" fmla="*/ 57 w 2041"/>
                <a:gd name="T3" fmla="*/ 738 h 1531"/>
                <a:gd name="T4" fmla="*/ 113 w 2041"/>
                <a:gd name="T5" fmla="*/ 1305 h 1531"/>
                <a:gd name="T6" fmla="*/ 340 w 2041"/>
                <a:gd name="T7" fmla="*/ 1248 h 1531"/>
                <a:gd name="T8" fmla="*/ 397 w 2041"/>
                <a:gd name="T9" fmla="*/ 1191 h 1531"/>
                <a:gd name="T10" fmla="*/ 510 w 2041"/>
                <a:gd name="T11" fmla="*/ 1248 h 1531"/>
                <a:gd name="T12" fmla="*/ 680 w 2041"/>
                <a:gd name="T13" fmla="*/ 1191 h 1531"/>
                <a:gd name="T14" fmla="*/ 794 w 2041"/>
                <a:gd name="T15" fmla="*/ 1248 h 1531"/>
                <a:gd name="T16" fmla="*/ 907 w 2041"/>
                <a:gd name="T17" fmla="*/ 1134 h 1531"/>
                <a:gd name="T18" fmla="*/ 964 w 2041"/>
                <a:gd name="T19" fmla="*/ 1078 h 1531"/>
                <a:gd name="T20" fmla="*/ 1134 w 2041"/>
                <a:gd name="T21" fmla="*/ 1191 h 1531"/>
                <a:gd name="T22" fmla="*/ 1191 w 2041"/>
                <a:gd name="T23" fmla="*/ 1361 h 1531"/>
                <a:gd name="T24" fmla="*/ 1247 w 2041"/>
                <a:gd name="T25" fmla="*/ 1418 h 1531"/>
                <a:gd name="T26" fmla="*/ 1304 w 2041"/>
                <a:gd name="T27" fmla="*/ 1475 h 1531"/>
                <a:gd name="T28" fmla="*/ 1417 w 2041"/>
                <a:gd name="T29" fmla="*/ 1531 h 1531"/>
                <a:gd name="T30" fmla="*/ 1644 w 2041"/>
                <a:gd name="T31" fmla="*/ 1475 h 1531"/>
                <a:gd name="T32" fmla="*/ 1701 w 2041"/>
                <a:gd name="T33" fmla="*/ 1418 h 1531"/>
                <a:gd name="T34" fmla="*/ 1871 w 2041"/>
                <a:gd name="T35" fmla="*/ 1305 h 1531"/>
                <a:gd name="T36" fmla="*/ 1928 w 2041"/>
                <a:gd name="T37" fmla="*/ 1248 h 1531"/>
                <a:gd name="T38" fmla="*/ 1985 w 2041"/>
                <a:gd name="T39" fmla="*/ 1191 h 1531"/>
                <a:gd name="T40" fmla="*/ 2041 w 2041"/>
                <a:gd name="T41" fmla="*/ 1021 h 1531"/>
                <a:gd name="T42" fmla="*/ 1985 w 2041"/>
                <a:gd name="T43" fmla="*/ 964 h 1531"/>
                <a:gd name="T44" fmla="*/ 1928 w 2041"/>
                <a:gd name="T45" fmla="*/ 851 h 1531"/>
                <a:gd name="T46" fmla="*/ 1758 w 2041"/>
                <a:gd name="T47" fmla="*/ 794 h 1531"/>
                <a:gd name="T48" fmla="*/ 1531 w 2041"/>
                <a:gd name="T49" fmla="*/ 681 h 1531"/>
                <a:gd name="T50" fmla="*/ 1247 w 2041"/>
                <a:gd name="T51" fmla="*/ 624 h 1531"/>
                <a:gd name="T52" fmla="*/ 1191 w 2041"/>
                <a:gd name="T53" fmla="*/ 511 h 1531"/>
                <a:gd name="T54" fmla="*/ 1077 w 2041"/>
                <a:gd name="T55" fmla="*/ 341 h 1531"/>
                <a:gd name="T56" fmla="*/ 1021 w 2041"/>
                <a:gd name="T57" fmla="*/ 284 h 1531"/>
                <a:gd name="T58" fmla="*/ 964 w 2041"/>
                <a:gd name="T59" fmla="*/ 227 h 1531"/>
                <a:gd name="T60" fmla="*/ 850 w 2041"/>
                <a:gd name="T61" fmla="*/ 171 h 1531"/>
                <a:gd name="T62" fmla="*/ 567 w 2041"/>
                <a:gd name="T63" fmla="*/ 227 h 1531"/>
                <a:gd name="T64" fmla="*/ 397 w 2041"/>
                <a:gd name="T65" fmla="*/ 114 h 1531"/>
                <a:gd name="T66" fmla="*/ 340 w 2041"/>
                <a:gd name="T67" fmla="*/ 57 h 1531"/>
                <a:gd name="T68" fmla="*/ 227 w 2041"/>
                <a:gd name="T69" fmla="*/ 0 h 1531"/>
                <a:gd name="T70" fmla="*/ 113 w 2041"/>
                <a:gd name="T71" fmla="*/ 0 h 1531"/>
                <a:gd name="T72" fmla="*/ 227 w 2041"/>
                <a:gd name="T73" fmla="*/ 171 h 1531"/>
                <a:gd name="T74" fmla="*/ 283 w 2041"/>
                <a:gd name="T75" fmla="*/ 284 h 1531"/>
                <a:gd name="T76" fmla="*/ 227 w 2041"/>
                <a:gd name="T77" fmla="*/ 397 h 1531"/>
                <a:gd name="T78" fmla="*/ 170 w 2041"/>
                <a:gd name="T79" fmla="*/ 454 h 1531"/>
                <a:gd name="T80" fmla="*/ 57 w 2041"/>
                <a:gd name="T81" fmla="*/ 511 h 1531"/>
                <a:gd name="T82" fmla="*/ 0 w 2041"/>
                <a:gd name="T83" fmla="*/ 39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1" h="1531">
                  <a:moveTo>
                    <a:pt x="0" y="397"/>
                  </a:move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113" y="738"/>
                  </a:lnTo>
                  <a:lnTo>
                    <a:pt x="113" y="1305"/>
                  </a:lnTo>
                  <a:lnTo>
                    <a:pt x="340" y="1305"/>
                  </a:lnTo>
                  <a:lnTo>
                    <a:pt x="340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078"/>
                  </a:lnTo>
                  <a:lnTo>
                    <a:pt x="1134" y="1078"/>
                  </a:lnTo>
                  <a:lnTo>
                    <a:pt x="1134" y="1191"/>
                  </a:lnTo>
                  <a:lnTo>
                    <a:pt x="1191" y="1191"/>
                  </a:lnTo>
                  <a:lnTo>
                    <a:pt x="1191" y="1361"/>
                  </a:lnTo>
                  <a:lnTo>
                    <a:pt x="1247" y="1361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475"/>
                  </a:lnTo>
                  <a:lnTo>
                    <a:pt x="1417" y="1475"/>
                  </a:lnTo>
                  <a:lnTo>
                    <a:pt x="1417" y="1531"/>
                  </a:lnTo>
                  <a:lnTo>
                    <a:pt x="1644" y="1531"/>
                  </a:lnTo>
                  <a:lnTo>
                    <a:pt x="1644" y="1475"/>
                  </a:lnTo>
                  <a:lnTo>
                    <a:pt x="1701" y="1475"/>
                  </a:lnTo>
                  <a:lnTo>
                    <a:pt x="1701" y="1418"/>
                  </a:lnTo>
                  <a:lnTo>
                    <a:pt x="1871" y="1418"/>
                  </a:lnTo>
                  <a:lnTo>
                    <a:pt x="1871" y="1305"/>
                  </a:lnTo>
                  <a:lnTo>
                    <a:pt x="1928" y="1305"/>
                  </a:lnTo>
                  <a:lnTo>
                    <a:pt x="1928" y="1248"/>
                  </a:lnTo>
                  <a:lnTo>
                    <a:pt x="1985" y="1248"/>
                  </a:lnTo>
                  <a:lnTo>
                    <a:pt x="1985" y="1191"/>
                  </a:lnTo>
                  <a:lnTo>
                    <a:pt x="2041" y="1191"/>
                  </a:lnTo>
                  <a:lnTo>
                    <a:pt x="2041" y="1021"/>
                  </a:lnTo>
                  <a:lnTo>
                    <a:pt x="1985" y="1021"/>
                  </a:lnTo>
                  <a:lnTo>
                    <a:pt x="1985" y="964"/>
                  </a:lnTo>
                  <a:lnTo>
                    <a:pt x="1928" y="964"/>
                  </a:lnTo>
                  <a:lnTo>
                    <a:pt x="1928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681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91" y="624"/>
                  </a:lnTo>
                  <a:lnTo>
                    <a:pt x="1191" y="511"/>
                  </a:lnTo>
                  <a:lnTo>
                    <a:pt x="1077" y="511"/>
                  </a:lnTo>
                  <a:lnTo>
                    <a:pt x="1077" y="341"/>
                  </a:lnTo>
                  <a:lnTo>
                    <a:pt x="1021" y="341"/>
                  </a:lnTo>
                  <a:lnTo>
                    <a:pt x="1021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850" y="227"/>
                  </a:lnTo>
                  <a:lnTo>
                    <a:pt x="850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71"/>
                  </a:lnTo>
                  <a:lnTo>
                    <a:pt x="227" y="171"/>
                  </a:lnTo>
                  <a:lnTo>
                    <a:pt x="227" y="284"/>
                  </a:lnTo>
                  <a:lnTo>
                    <a:pt x="283" y="284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1" name="Freeform 928"/>
            <p:cNvSpPr>
              <a:spLocks/>
            </p:cNvSpPr>
            <p:nvPr/>
          </p:nvSpPr>
          <p:spPr bwMode="auto">
            <a:xfrm>
              <a:off x="630" y="4328"/>
              <a:ext cx="1191" cy="1531"/>
            </a:xfrm>
            <a:custGeom>
              <a:avLst/>
              <a:gdLst>
                <a:gd name="T0" fmla="*/ 567 w 1191"/>
                <a:gd name="T1" fmla="*/ 0 h 1531"/>
                <a:gd name="T2" fmla="*/ 567 w 1191"/>
                <a:gd name="T3" fmla="*/ 227 h 1531"/>
                <a:gd name="T4" fmla="*/ 794 w 1191"/>
                <a:gd name="T5" fmla="*/ 227 h 1531"/>
                <a:gd name="T6" fmla="*/ 794 w 1191"/>
                <a:gd name="T7" fmla="*/ 284 h 1531"/>
                <a:gd name="T8" fmla="*/ 964 w 1191"/>
                <a:gd name="T9" fmla="*/ 284 h 1531"/>
                <a:gd name="T10" fmla="*/ 964 w 1191"/>
                <a:gd name="T11" fmla="*/ 510 h 1531"/>
                <a:gd name="T12" fmla="*/ 907 w 1191"/>
                <a:gd name="T13" fmla="*/ 510 h 1531"/>
                <a:gd name="T14" fmla="*/ 907 w 1191"/>
                <a:gd name="T15" fmla="*/ 624 h 1531"/>
                <a:gd name="T16" fmla="*/ 964 w 1191"/>
                <a:gd name="T17" fmla="*/ 624 h 1531"/>
                <a:gd name="T18" fmla="*/ 964 w 1191"/>
                <a:gd name="T19" fmla="*/ 737 h 1531"/>
                <a:gd name="T20" fmla="*/ 1077 w 1191"/>
                <a:gd name="T21" fmla="*/ 737 h 1531"/>
                <a:gd name="T22" fmla="*/ 1077 w 1191"/>
                <a:gd name="T23" fmla="*/ 851 h 1531"/>
                <a:gd name="T24" fmla="*/ 1134 w 1191"/>
                <a:gd name="T25" fmla="*/ 851 h 1531"/>
                <a:gd name="T26" fmla="*/ 1134 w 1191"/>
                <a:gd name="T27" fmla="*/ 1077 h 1531"/>
                <a:gd name="T28" fmla="*/ 1191 w 1191"/>
                <a:gd name="T29" fmla="*/ 1077 h 1531"/>
                <a:gd name="T30" fmla="*/ 1191 w 1191"/>
                <a:gd name="T31" fmla="*/ 1191 h 1531"/>
                <a:gd name="T32" fmla="*/ 1077 w 1191"/>
                <a:gd name="T33" fmla="*/ 1191 h 1531"/>
                <a:gd name="T34" fmla="*/ 1077 w 1191"/>
                <a:gd name="T35" fmla="*/ 1304 h 1531"/>
                <a:gd name="T36" fmla="*/ 1021 w 1191"/>
                <a:gd name="T37" fmla="*/ 1304 h 1531"/>
                <a:gd name="T38" fmla="*/ 1021 w 1191"/>
                <a:gd name="T39" fmla="*/ 1418 h 1531"/>
                <a:gd name="T40" fmla="*/ 964 w 1191"/>
                <a:gd name="T41" fmla="*/ 1418 h 1531"/>
                <a:gd name="T42" fmla="*/ 964 w 1191"/>
                <a:gd name="T43" fmla="*/ 1474 h 1531"/>
                <a:gd name="T44" fmla="*/ 794 w 1191"/>
                <a:gd name="T45" fmla="*/ 1474 h 1531"/>
                <a:gd name="T46" fmla="*/ 794 w 1191"/>
                <a:gd name="T47" fmla="*/ 1531 h 1531"/>
                <a:gd name="T48" fmla="*/ 624 w 1191"/>
                <a:gd name="T49" fmla="*/ 1531 h 1531"/>
                <a:gd name="T50" fmla="*/ 624 w 1191"/>
                <a:gd name="T51" fmla="*/ 1474 h 1531"/>
                <a:gd name="T52" fmla="*/ 567 w 1191"/>
                <a:gd name="T53" fmla="*/ 1474 h 1531"/>
                <a:gd name="T54" fmla="*/ 567 w 1191"/>
                <a:gd name="T55" fmla="*/ 1361 h 1531"/>
                <a:gd name="T56" fmla="*/ 283 w 1191"/>
                <a:gd name="T57" fmla="*/ 1361 h 1531"/>
                <a:gd name="T58" fmla="*/ 283 w 1191"/>
                <a:gd name="T59" fmla="*/ 1304 h 1531"/>
                <a:gd name="T60" fmla="*/ 0 w 1191"/>
                <a:gd name="T61" fmla="*/ 1304 h 1531"/>
                <a:gd name="T62" fmla="*/ 0 w 1191"/>
                <a:gd name="T63" fmla="*/ 1191 h 1531"/>
                <a:gd name="T64" fmla="*/ 57 w 1191"/>
                <a:gd name="T65" fmla="*/ 1191 h 1531"/>
                <a:gd name="T66" fmla="*/ 57 w 1191"/>
                <a:gd name="T67" fmla="*/ 1134 h 1531"/>
                <a:gd name="T68" fmla="*/ 227 w 1191"/>
                <a:gd name="T69" fmla="*/ 1134 h 1531"/>
                <a:gd name="T70" fmla="*/ 227 w 1191"/>
                <a:gd name="T71" fmla="*/ 794 h 1531"/>
                <a:gd name="T72" fmla="*/ 283 w 1191"/>
                <a:gd name="T73" fmla="*/ 794 h 1531"/>
                <a:gd name="T74" fmla="*/ 283 w 1191"/>
                <a:gd name="T75" fmla="*/ 510 h 1531"/>
                <a:gd name="T76" fmla="*/ 227 w 1191"/>
                <a:gd name="T77" fmla="*/ 510 h 1531"/>
                <a:gd name="T78" fmla="*/ 227 w 1191"/>
                <a:gd name="T79" fmla="*/ 340 h 1531"/>
                <a:gd name="T80" fmla="*/ 283 w 1191"/>
                <a:gd name="T81" fmla="*/ 340 h 1531"/>
                <a:gd name="T82" fmla="*/ 283 w 1191"/>
                <a:gd name="T83" fmla="*/ 227 h 1531"/>
                <a:gd name="T84" fmla="*/ 340 w 1191"/>
                <a:gd name="T85" fmla="*/ 227 h 1531"/>
                <a:gd name="T86" fmla="*/ 340 w 1191"/>
                <a:gd name="T87" fmla="*/ 0 h 1531"/>
                <a:gd name="T88" fmla="*/ 567 w 1191"/>
                <a:gd name="T89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1531">
                  <a:moveTo>
                    <a:pt x="567" y="0"/>
                  </a:moveTo>
                  <a:lnTo>
                    <a:pt x="56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907" y="51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34" y="851"/>
                  </a:lnTo>
                  <a:lnTo>
                    <a:pt x="1134" y="1077"/>
                  </a:lnTo>
                  <a:lnTo>
                    <a:pt x="1191" y="1077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418"/>
                  </a:lnTo>
                  <a:lnTo>
                    <a:pt x="964" y="1418"/>
                  </a:lnTo>
                  <a:lnTo>
                    <a:pt x="964" y="1474"/>
                  </a:lnTo>
                  <a:lnTo>
                    <a:pt x="794" y="1474"/>
                  </a:lnTo>
                  <a:lnTo>
                    <a:pt x="794" y="1531"/>
                  </a:lnTo>
                  <a:lnTo>
                    <a:pt x="624" y="1531"/>
                  </a:lnTo>
                  <a:lnTo>
                    <a:pt x="624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0" y="1304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227" y="113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2" name="Freeform 929"/>
            <p:cNvSpPr>
              <a:spLocks/>
            </p:cNvSpPr>
            <p:nvPr/>
          </p:nvSpPr>
          <p:spPr bwMode="auto">
            <a:xfrm>
              <a:off x="233" y="3251"/>
              <a:ext cx="2268" cy="2154"/>
            </a:xfrm>
            <a:custGeom>
              <a:avLst/>
              <a:gdLst>
                <a:gd name="T0" fmla="*/ 2098 w 2268"/>
                <a:gd name="T1" fmla="*/ 1134 h 2154"/>
                <a:gd name="T2" fmla="*/ 2155 w 2268"/>
                <a:gd name="T3" fmla="*/ 1191 h 2154"/>
                <a:gd name="T4" fmla="*/ 2211 w 2268"/>
                <a:gd name="T5" fmla="*/ 1758 h 2154"/>
                <a:gd name="T6" fmla="*/ 2268 w 2268"/>
                <a:gd name="T7" fmla="*/ 1984 h 2154"/>
                <a:gd name="T8" fmla="*/ 2098 w 2268"/>
                <a:gd name="T9" fmla="*/ 2041 h 2154"/>
                <a:gd name="T10" fmla="*/ 2041 w 2268"/>
                <a:gd name="T11" fmla="*/ 1984 h 2154"/>
                <a:gd name="T12" fmla="*/ 1985 w 2268"/>
                <a:gd name="T13" fmla="*/ 1928 h 2154"/>
                <a:gd name="T14" fmla="*/ 1871 w 2268"/>
                <a:gd name="T15" fmla="*/ 1984 h 2154"/>
                <a:gd name="T16" fmla="*/ 1758 w 2268"/>
                <a:gd name="T17" fmla="*/ 2041 h 2154"/>
                <a:gd name="T18" fmla="*/ 1701 w 2268"/>
                <a:gd name="T19" fmla="*/ 2154 h 2154"/>
                <a:gd name="T20" fmla="*/ 1531 w 2268"/>
                <a:gd name="T21" fmla="*/ 1928 h 2154"/>
                <a:gd name="T22" fmla="*/ 1474 w 2268"/>
                <a:gd name="T23" fmla="*/ 1814 h 2154"/>
                <a:gd name="T24" fmla="*/ 1361 w 2268"/>
                <a:gd name="T25" fmla="*/ 1701 h 2154"/>
                <a:gd name="T26" fmla="*/ 1304 w 2268"/>
                <a:gd name="T27" fmla="*/ 1587 h 2154"/>
                <a:gd name="T28" fmla="*/ 1361 w 2268"/>
                <a:gd name="T29" fmla="*/ 1361 h 2154"/>
                <a:gd name="T30" fmla="*/ 1191 w 2268"/>
                <a:gd name="T31" fmla="*/ 1304 h 2154"/>
                <a:gd name="T32" fmla="*/ 964 w 2268"/>
                <a:gd name="T33" fmla="*/ 1077 h 2154"/>
                <a:gd name="T34" fmla="*/ 794 w 2268"/>
                <a:gd name="T35" fmla="*/ 794 h 2154"/>
                <a:gd name="T36" fmla="*/ 737 w 2268"/>
                <a:gd name="T37" fmla="*/ 737 h 2154"/>
                <a:gd name="T38" fmla="*/ 680 w 2268"/>
                <a:gd name="T39" fmla="*/ 567 h 2154"/>
                <a:gd name="T40" fmla="*/ 510 w 2268"/>
                <a:gd name="T41" fmla="*/ 510 h 2154"/>
                <a:gd name="T42" fmla="*/ 454 w 2268"/>
                <a:gd name="T43" fmla="*/ 453 h 2154"/>
                <a:gd name="T44" fmla="*/ 397 w 2268"/>
                <a:gd name="T45" fmla="*/ 397 h 2154"/>
                <a:gd name="T46" fmla="*/ 284 w 2268"/>
                <a:gd name="T47" fmla="*/ 340 h 2154"/>
                <a:gd name="T48" fmla="*/ 113 w 2268"/>
                <a:gd name="T49" fmla="*/ 283 h 2154"/>
                <a:gd name="T50" fmla="*/ 170 w 2268"/>
                <a:gd name="T51" fmla="*/ 227 h 2154"/>
                <a:gd name="T52" fmla="*/ 0 w 2268"/>
                <a:gd name="T53" fmla="*/ 113 h 2154"/>
                <a:gd name="T54" fmla="*/ 57 w 2268"/>
                <a:gd name="T55" fmla="*/ 57 h 2154"/>
                <a:gd name="T56" fmla="*/ 170 w 2268"/>
                <a:gd name="T57" fmla="*/ 0 h 2154"/>
                <a:gd name="T58" fmla="*/ 340 w 2268"/>
                <a:gd name="T59" fmla="*/ 57 h 2154"/>
                <a:gd name="T60" fmla="*/ 397 w 2268"/>
                <a:gd name="T61" fmla="*/ 113 h 2154"/>
                <a:gd name="T62" fmla="*/ 510 w 2268"/>
                <a:gd name="T63" fmla="*/ 170 h 2154"/>
                <a:gd name="T64" fmla="*/ 737 w 2268"/>
                <a:gd name="T65" fmla="*/ 283 h 2154"/>
                <a:gd name="T66" fmla="*/ 851 w 2268"/>
                <a:gd name="T67" fmla="*/ 340 h 2154"/>
                <a:gd name="T68" fmla="*/ 907 w 2268"/>
                <a:gd name="T69" fmla="*/ 283 h 2154"/>
                <a:gd name="T70" fmla="*/ 964 w 2268"/>
                <a:gd name="T71" fmla="*/ 227 h 2154"/>
                <a:gd name="T72" fmla="*/ 1021 w 2268"/>
                <a:gd name="T73" fmla="*/ 170 h 2154"/>
                <a:gd name="T74" fmla="*/ 964 w 2268"/>
                <a:gd name="T75" fmla="*/ 283 h 2154"/>
                <a:gd name="T76" fmla="*/ 1077 w 2268"/>
                <a:gd name="T77" fmla="*/ 340 h 2154"/>
                <a:gd name="T78" fmla="*/ 1191 w 2268"/>
                <a:gd name="T79" fmla="*/ 283 h 2154"/>
                <a:gd name="T80" fmla="*/ 1247 w 2268"/>
                <a:gd name="T81" fmla="*/ 340 h 2154"/>
                <a:gd name="T82" fmla="*/ 1304 w 2268"/>
                <a:gd name="T83" fmla="*/ 283 h 2154"/>
                <a:gd name="T84" fmla="*/ 1361 w 2268"/>
                <a:gd name="T85" fmla="*/ 340 h 2154"/>
                <a:gd name="T86" fmla="*/ 1474 w 2268"/>
                <a:gd name="T87" fmla="*/ 397 h 2154"/>
                <a:gd name="T88" fmla="*/ 1531 w 2268"/>
                <a:gd name="T89" fmla="*/ 453 h 2154"/>
                <a:gd name="T90" fmla="*/ 1644 w 2268"/>
                <a:gd name="T91" fmla="*/ 567 h 2154"/>
                <a:gd name="T92" fmla="*/ 1701 w 2268"/>
                <a:gd name="T93" fmla="*/ 624 h 2154"/>
                <a:gd name="T94" fmla="*/ 1814 w 2268"/>
                <a:gd name="T95" fmla="*/ 737 h 2154"/>
                <a:gd name="T96" fmla="*/ 1985 w 2268"/>
                <a:gd name="T97" fmla="*/ 680 h 2154"/>
                <a:gd name="T98" fmla="*/ 2041 w 2268"/>
                <a:gd name="T99" fmla="*/ 737 h 2154"/>
                <a:gd name="T100" fmla="*/ 2098 w 2268"/>
                <a:gd name="T101" fmla="*/ 79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68" h="2154">
                  <a:moveTo>
                    <a:pt x="2098" y="794"/>
                  </a:moveTo>
                  <a:lnTo>
                    <a:pt x="2098" y="1134"/>
                  </a:lnTo>
                  <a:lnTo>
                    <a:pt x="2155" y="1134"/>
                  </a:lnTo>
                  <a:lnTo>
                    <a:pt x="2155" y="1191"/>
                  </a:lnTo>
                  <a:lnTo>
                    <a:pt x="2211" y="1191"/>
                  </a:lnTo>
                  <a:lnTo>
                    <a:pt x="2211" y="1758"/>
                  </a:lnTo>
                  <a:lnTo>
                    <a:pt x="2268" y="1758"/>
                  </a:lnTo>
                  <a:lnTo>
                    <a:pt x="2268" y="1984"/>
                  </a:lnTo>
                  <a:lnTo>
                    <a:pt x="2098" y="1984"/>
                  </a:lnTo>
                  <a:lnTo>
                    <a:pt x="2098" y="2041"/>
                  </a:lnTo>
                  <a:lnTo>
                    <a:pt x="2041" y="2041"/>
                  </a:lnTo>
                  <a:lnTo>
                    <a:pt x="2041" y="1984"/>
                  </a:lnTo>
                  <a:lnTo>
                    <a:pt x="1985" y="1984"/>
                  </a:lnTo>
                  <a:lnTo>
                    <a:pt x="1985" y="1928"/>
                  </a:lnTo>
                  <a:lnTo>
                    <a:pt x="1871" y="1928"/>
                  </a:lnTo>
                  <a:lnTo>
                    <a:pt x="1871" y="1984"/>
                  </a:lnTo>
                  <a:lnTo>
                    <a:pt x="1758" y="1984"/>
                  </a:lnTo>
                  <a:lnTo>
                    <a:pt x="1758" y="2041"/>
                  </a:lnTo>
                  <a:lnTo>
                    <a:pt x="1701" y="2041"/>
                  </a:lnTo>
                  <a:lnTo>
                    <a:pt x="1701" y="2154"/>
                  </a:lnTo>
                  <a:lnTo>
                    <a:pt x="1531" y="2154"/>
                  </a:lnTo>
                  <a:lnTo>
                    <a:pt x="1531" y="1928"/>
                  </a:lnTo>
                  <a:lnTo>
                    <a:pt x="1474" y="1928"/>
                  </a:lnTo>
                  <a:lnTo>
                    <a:pt x="1474" y="1814"/>
                  </a:lnTo>
                  <a:lnTo>
                    <a:pt x="1361" y="1814"/>
                  </a:lnTo>
                  <a:lnTo>
                    <a:pt x="1361" y="1701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361" y="1587"/>
                  </a:lnTo>
                  <a:lnTo>
                    <a:pt x="1361" y="1361"/>
                  </a:lnTo>
                  <a:lnTo>
                    <a:pt x="1191" y="1361"/>
                  </a:lnTo>
                  <a:lnTo>
                    <a:pt x="1191" y="1304"/>
                  </a:lnTo>
                  <a:lnTo>
                    <a:pt x="964" y="1304"/>
                  </a:lnTo>
                  <a:lnTo>
                    <a:pt x="964" y="1077"/>
                  </a:lnTo>
                  <a:lnTo>
                    <a:pt x="794" y="107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21" y="170"/>
                  </a:ln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531" y="453"/>
                  </a:lnTo>
                  <a:lnTo>
                    <a:pt x="1531" y="567"/>
                  </a:lnTo>
                  <a:lnTo>
                    <a:pt x="1644" y="567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814" y="737"/>
                  </a:lnTo>
                  <a:lnTo>
                    <a:pt x="1814" y="680"/>
                  </a:lnTo>
                  <a:lnTo>
                    <a:pt x="1985" y="680"/>
                  </a:lnTo>
                  <a:lnTo>
                    <a:pt x="1985" y="737"/>
                  </a:lnTo>
                  <a:lnTo>
                    <a:pt x="2041" y="737"/>
                  </a:lnTo>
                  <a:lnTo>
                    <a:pt x="2041" y="794"/>
                  </a:lnTo>
                  <a:lnTo>
                    <a:pt x="2098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3" name="Freeform 930"/>
            <p:cNvSpPr>
              <a:spLocks/>
            </p:cNvSpPr>
            <p:nvPr/>
          </p:nvSpPr>
          <p:spPr bwMode="auto">
            <a:xfrm>
              <a:off x="743" y="3024"/>
              <a:ext cx="341" cy="340"/>
            </a:xfrm>
            <a:custGeom>
              <a:avLst/>
              <a:gdLst>
                <a:gd name="T0" fmla="*/ 0 w 341"/>
                <a:gd name="T1" fmla="*/ 227 h 340"/>
                <a:gd name="T2" fmla="*/ 0 w 341"/>
                <a:gd name="T3" fmla="*/ 340 h 340"/>
                <a:gd name="T4" fmla="*/ 170 w 341"/>
                <a:gd name="T5" fmla="*/ 340 h 340"/>
                <a:gd name="T6" fmla="*/ 170 w 341"/>
                <a:gd name="T7" fmla="*/ 227 h 340"/>
                <a:gd name="T8" fmla="*/ 341 w 341"/>
                <a:gd name="T9" fmla="*/ 227 h 340"/>
                <a:gd name="T10" fmla="*/ 341 w 341"/>
                <a:gd name="T11" fmla="*/ 57 h 340"/>
                <a:gd name="T12" fmla="*/ 227 w 341"/>
                <a:gd name="T13" fmla="*/ 57 h 340"/>
                <a:gd name="T14" fmla="*/ 227 w 341"/>
                <a:gd name="T15" fmla="*/ 113 h 340"/>
                <a:gd name="T16" fmla="*/ 170 w 341"/>
                <a:gd name="T17" fmla="*/ 113 h 340"/>
                <a:gd name="T18" fmla="*/ 170 w 341"/>
                <a:gd name="T19" fmla="*/ 57 h 340"/>
                <a:gd name="T20" fmla="*/ 114 w 341"/>
                <a:gd name="T21" fmla="*/ 57 h 340"/>
                <a:gd name="T22" fmla="*/ 114 w 341"/>
                <a:gd name="T23" fmla="*/ 0 h 340"/>
                <a:gd name="T24" fmla="*/ 57 w 341"/>
                <a:gd name="T25" fmla="*/ 0 h 340"/>
                <a:gd name="T26" fmla="*/ 57 w 341"/>
                <a:gd name="T27" fmla="*/ 113 h 340"/>
                <a:gd name="T28" fmla="*/ 114 w 341"/>
                <a:gd name="T29" fmla="*/ 113 h 340"/>
                <a:gd name="T30" fmla="*/ 114 w 341"/>
                <a:gd name="T31" fmla="*/ 170 h 340"/>
                <a:gd name="T32" fmla="*/ 57 w 341"/>
                <a:gd name="T33" fmla="*/ 170 h 340"/>
                <a:gd name="T34" fmla="*/ 57 w 341"/>
                <a:gd name="T35" fmla="*/ 227 h 340"/>
                <a:gd name="T36" fmla="*/ 0 w 341"/>
                <a:gd name="T3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1" h="340">
                  <a:moveTo>
                    <a:pt x="0" y="227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341" y="227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4" name="Freeform 931"/>
            <p:cNvSpPr>
              <a:spLocks/>
            </p:cNvSpPr>
            <p:nvPr/>
          </p:nvSpPr>
          <p:spPr bwMode="auto">
            <a:xfrm>
              <a:off x="1197" y="3137"/>
              <a:ext cx="113" cy="114"/>
            </a:xfrm>
            <a:custGeom>
              <a:avLst/>
              <a:gdLst>
                <a:gd name="T0" fmla="*/ 0 w 113"/>
                <a:gd name="T1" fmla="*/ 57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57 w 113"/>
                <a:gd name="T9" fmla="*/ 0 h 114"/>
                <a:gd name="T10" fmla="*/ 57 w 113"/>
                <a:gd name="T11" fmla="*/ 57 h 114"/>
                <a:gd name="T12" fmla="*/ 0 w 113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0" y="57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5" name="Freeform 932"/>
            <p:cNvSpPr>
              <a:spLocks/>
            </p:cNvSpPr>
            <p:nvPr/>
          </p:nvSpPr>
          <p:spPr bwMode="auto">
            <a:xfrm>
              <a:off x="1140" y="2684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3 h 170"/>
                <a:gd name="T4" fmla="*/ 57 w 170"/>
                <a:gd name="T5" fmla="*/ 113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6 h 170"/>
                <a:gd name="T12" fmla="*/ 114 w 170"/>
                <a:gd name="T13" fmla="*/ 56 h 170"/>
                <a:gd name="T14" fmla="*/ 114 w 170"/>
                <a:gd name="T15" fmla="*/ 0 h 170"/>
                <a:gd name="T16" fmla="*/ 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6" name="Freeform 933"/>
            <p:cNvSpPr>
              <a:spLocks/>
            </p:cNvSpPr>
            <p:nvPr/>
          </p:nvSpPr>
          <p:spPr bwMode="auto">
            <a:xfrm>
              <a:off x="743" y="2344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170 h 283"/>
                <a:gd name="T4" fmla="*/ 0 w 170"/>
                <a:gd name="T5" fmla="*/ 226 h 283"/>
                <a:gd name="T6" fmla="*/ 57 w 170"/>
                <a:gd name="T7" fmla="*/ 226 h 283"/>
                <a:gd name="T8" fmla="*/ 57 w 170"/>
                <a:gd name="T9" fmla="*/ 283 h 283"/>
                <a:gd name="T10" fmla="*/ 114 w 170"/>
                <a:gd name="T11" fmla="*/ 283 h 283"/>
                <a:gd name="T12" fmla="*/ 114 w 170"/>
                <a:gd name="T13" fmla="*/ 226 h 283"/>
                <a:gd name="T14" fmla="*/ 170 w 170"/>
                <a:gd name="T15" fmla="*/ 226 h 283"/>
                <a:gd name="T16" fmla="*/ 170 w 170"/>
                <a:gd name="T17" fmla="*/ 113 h 283"/>
                <a:gd name="T18" fmla="*/ 114 w 170"/>
                <a:gd name="T19" fmla="*/ 113 h 283"/>
                <a:gd name="T20" fmla="*/ 114 w 170"/>
                <a:gd name="T21" fmla="*/ 56 h 283"/>
                <a:gd name="T22" fmla="*/ 57 w 170"/>
                <a:gd name="T23" fmla="*/ 56 h 283"/>
                <a:gd name="T24" fmla="*/ 57 w 170"/>
                <a:gd name="T25" fmla="*/ 0 h 283"/>
                <a:gd name="T26" fmla="*/ 0 w 170"/>
                <a:gd name="T2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17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7" name="Freeform 934"/>
            <p:cNvSpPr>
              <a:spLocks/>
            </p:cNvSpPr>
            <p:nvPr/>
          </p:nvSpPr>
          <p:spPr bwMode="auto">
            <a:xfrm>
              <a:off x="1027" y="1777"/>
              <a:ext cx="227" cy="283"/>
            </a:xfrm>
            <a:custGeom>
              <a:avLst/>
              <a:gdLst>
                <a:gd name="T0" fmla="*/ 0 w 227"/>
                <a:gd name="T1" fmla="*/ 0 h 283"/>
                <a:gd name="T2" fmla="*/ 0 w 227"/>
                <a:gd name="T3" fmla="*/ 113 h 283"/>
                <a:gd name="T4" fmla="*/ 113 w 227"/>
                <a:gd name="T5" fmla="*/ 113 h 283"/>
                <a:gd name="T6" fmla="*/ 113 w 227"/>
                <a:gd name="T7" fmla="*/ 283 h 283"/>
                <a:gd name="T8" fmla="*/ 170 w 227"/>
                <a:gd name="T9" fmla="*/ 283 h 283"/>
                <a:gd name="T10" fmla="*/ 170 w 227"/>
                <a:gd name="T11" fmla="*/ 226 h 283"/>
                <a:gd name="T12" fmla="*/ 227 w 227"/>
                <a:gd name="T13" fmla="*/ 226 h 283"/>
                <a:gd name="T14" fmla="*/ 227 w 227"/>
                <a:gd name="T15" fmla="*/ 0 h 283"/>
                <a:gd name="T16" fmla="*/ 0 w 2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8" name="Freeform 935"/>
            <p:cNvSpPr>
              <a:spLocks/>
            </p:cNvSpPr>
            <p:nvPr/>
          </p:nvSpPr>
          <p:spPr bwMode="auto">
            <a:xfrm>
              <a:off x="970" y="2060"/>
              <a:ext cx="114" cy="113"/>
            </a:xfrm>
            <a:custGeom>
              <a:avLst/>
              <a:gdLst>
                <a:gd name="T0" fmla="*/ 0 w 114"/>
                <a:gd name="T1" fmla="*/ 0 h 113"/>
                <a:gd name="T2" fmla="*/ 0 w 114"/>
                <a:gd name="T3" fmla="*/ 113 h 113"/>
                <a:gd name="T4" fmla="*/ 114 w 114"/>
                <a:gd name="T5" fmla="*/ 113 h 113"/>
                <a:gd name="T6" fmla="*/ 114 w 114"/>
                <a:gd name="T7" fmla="*/ 0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9" name="Freeform 936"/>
            <p:cNvSpPr>
              <a:spLocks/>
            </p:cNvSpPr>
            <p:nvPr/>
          </p:nvSpPr>
          <p:spPr bwMode="auto">
            <a:xfrm>
              <a:off x="1537" y="3081"/>
              <a:ext cx="567" cy="567"/>
            </a:xfrm>
            <a:custGeom>
              <a:avLst/>
              <a:gdLst>
                <a:gd name="T0" fmla="*/ 170 w 567"/>
                <a:gd name="T1" fmla="*/ 567 h 567"/>
                <a:gd name="T2" fmla="*/ 170 w 567"/>
                <a:gd name="T3" fmla="*/ 510 h 567"/>
                <a:gd name="T4" fmla="*/ 227 w 567"/>
                <a:gd name="T5" fmla="*/ 510 h 567"/>
                <a:gd name="T6" fmla="*/ 227 w 567"/>
                <a:gd name="T7" fmla="*/ 397 h 567"/>
                <a:gd name="T8" fmla="*/ 284 w 567"/>
                <a:gd name="T9" fmla="*/ 397 h 567"/>
                <a:gd name="T10" fmla="*/ 284 w 567"/>
                <a:gd name="T11" fmla="*/ 453 h 567"/>
                <a:gd name="T12" fmla="*/ 397 w 567"/>
                <a:gd name="T13" fmla="*/ 453 h 567"/>
                <a:gd name="T14" fmla="*/ 397 w 567"/>
                <a:gd name="T15" fmla="*/ 397 h 567"/>
                <a:gd name="T16" fmla="*/ 567 w 567"/>
                <a:gd name="T17" fmla="*/ 397 h 567"/>
                <a:gd name="T18" fmla="*/ 567 w 567"/>
                <a:gd name="T19" fmla="*/ 170 h 567"/>
                <a:gd name="T20" fmla="*/ 510 w 567"/>
                <a:gd name="T21" fmla="*/ 170 h 567"/>
                <a:gd name="T22" fmla="*/ 510 w 567"/>
                <a:gd name="T23" fmla="*/ 56 h 567"/>
                <a:gd name="T24" fmla="*/ 454 w 567"/>
                <a:gd name="T25" fmla="*/ 56 h 567"/>
                <a:gd name="T26" fmla="*/ 454 w 567"/>
                <a:gd name="T27" fmla="*/ 0 h 567"/>
                <a:gd name="T28" fmla="*/ 284 w 567"/>
                <a:gd name="T29" fmla="*/ 0 h 567"/>
                <a:gd name="T30" fmla="*/ 284 w 567"/>
                <a:gd name="T31" fmla="*/ 56 h 567"/>
                <a:gd name="T32" fmla="*/ 170 w 567"/>
                <a:gd name="T33" fmla="*/ 56 h 567"/>
                <a:gd name="T34" fmla="*/ 170 w 567"/>
                <a:gd name="T35" fmla="*/ 170 h 567"/>
                <a:gd name="T36" fmla="*/ 227 w 567"/>
                <a:gd name="T37" fmla="*/ 170 h 567"/>
                <a:gd name="T38" fmla="*/ 227 w 567"/>
                <a:gd name="T39" fmla="*/ 227 h 567"/>
                <a:gd name="T40" fmla="*/ 170 w 567"/>
                <a:gd name="T41" fmla="*/ 227 h 567"/>
                <a:gd name="T42" fmla="*/ 170 w 567"/>
                <a:gd name="T43" fmla="*/ 283 h 567"/>
                <a:gd name="T44" fmla="*/ 57 w 567"/>
                <a:gd name="T45" fmla="*/ 283 h 567"/>
                <a:gd name="T46" fmla="*/ 57 w 567"/>
                <a:gd name="T47" fmla="*/ 340 h 567"/>
                <a:gd name="T48" fmla="*/ 0 w 567"/>
                <a:gd name="T49" fmla="*/ 340 h 567"/>
                <a:gd name="T50" fmla="*/ 0 w 567"/>
                <a:gd name="T51" fmla="*/ 510 h 567"/>
                <a:gd name="T52" fmla="*/ 57 w 567"/>
                <a:gd name="T53" fmla="*/ 510 h 567"/>
                <a:gd name="T54" fmla="*/ 57 w 567"/>
                <a:gd name="T55" fmla="*/ 567 h 567"/>
                <a:gd name="T56" fmla="*/ 170 w 567"/>
                <a:gd name="T5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170" y="567"/>
                  </a:move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7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0" name="Freeform 938"/>
            <p:cNvSpPr>
              <a:spLocks/>
            </p:cNvSpPr>
            <p:nvPr/>
          </p:nvSpPr>
          <p:spPr bwMode="auto">
            <a:xfrm>
              <a:off x="1310" y="1890"/>
              <a:ext cx="397" cy="510"/>
            </a:xfrm>
            <a:custGeom>
              <a:avLst/>
              <a:gdLst>
                <a:gd name="T0" fmla="*/ 227 w 397"/>
                <a:gd name="T1" fmla="*/ 0 h 510"/>
                <a:gd name="T2" fmla="*/ 227 w 397"/>
                <a:gd name="T3" fmla="*/ 113 h 510"/>
                <a:gd name="T4" fmla="*/ 114 w 397"/>
                <a:gd name="T5" fmla="*/ 113 h 510"/>
                <a:gd name="T6" fmla="*/ 114 w 397"/>
                <a:gd name="T7" fmla="*/ 227 h 510"/>
                <a:gd name="T8" fmla="*/ 57 w 397"/>
                <a:gd name="T9" fmla="*/ 227 h 510"/>
                <a:gd name="T10" fmla="*/ 57 w 397"/>
                <a:gd name="T11" fmla="*/ 340 h 510"/>
                <a:gd name="T12" fmla="*/ 0 w 397"/>
                <a:gd name="T13" fmla="*/ 340 h 510"/>
                <a:gd name="T14" fmla="*/ 0 w 397"/>
                <a:gd name="T15" fmla="*/ 454 h 510"/>
                <a:gd name="T16" fmla="*/ 114 w 397"/>
                <a:gd name="T17" fmla="*/ 454 h 510"/>
                <a:gd name="T18" fmla="*/ 114 w 397"/>
                <a:gd name="T19" fmla="*/ 510 h 510"/>
                <a:gd name="T20" fmla="*/ 227 w 397"/>
                <a:gd name="T21" fmla="*/ 510 h 510"/>
                <a:gd name="T22" fmla="*/ 227 w 397"/>
                <a:gd name="T23" fmla="*/ 397 h 510"/>
                <a:gd name="T24" fmla="*/ 397 w 397"/>
                <a:gd name="T25" fmla="*/ 397 h 510"/>
                <a:gd name="T26" fmla="*/ 397 w 397"/>
                <a:gd name="T27" fmla="*/ 170 h 510"/>
                <a:gd name="T28" fmla="*/ 341 w 397"/>
                <a:gd name="T29" fmla="*/ 170 h 510"/>
                <a:gd name="T30" fmla="*/ 341 w 397"/>
                <a:gd name="T31" fmla="*/ 0 h 510"/>
                <a:gd name="T32" fmla="*/ 227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1" name="Freeform 939"/>
            <p:cNvSpPr>
              <a:spLocks/>
            </p:cNvSpPr>
            <p:nvPr/>
          </p:nvSpPr>
          <p:spPr bwMode="auto">
            <a:xfrm>
              <a:off x="1877" y="1890"/>
              <a:ext cx="397" cy="340"/>
            </a:xfrm>
            <a:custGeom>
              <a:avLst/>
              <a:gdLst>
                <a:gd name="T0" fmla="*/ 0 w 397"/>
                <a:gd name="T1" fmla="*/ 0 h 340"/>
                <a:gd name="T2" fmla="*/ 0 w 397"/>
                <a:gd name="T3" fmla="*/ 170 h 340"/>
                <a:gd name="T4" fmla="*/ 57 w 397"/>
                <a:gd name="T5" fmla="*/ 170 h 340"/>
                <a:gd name="T6" fmla="*/ 57 w 397"/>
                <a:gd name="T7" fmla="*/ 340 h 340"/>
                <a:gd name="T8" fmla="*/ 170 w 397"/>
                <a:gd name="T9" fmla="*/ 340 h 340"/>
                <a:gd name="T10" fmla="*/ 170 w 397"/>
                <a:gd name="T11" fmla="*/ 283 h 340"/>
                <a:gd name="T12" fmla="*/ 227 w 397"/>
                <a:gd name="T13" fmla="*/ 283 h 340"/>
                <a:gd name="T14" fmla="*/ 227 w 397"/>
                <a:gd name="T15" fmla="*/ 227 h 340"/>
                <a:gd name="T16" fmla="*/ 284 w 397"/>
                <a:gd name="T17" fmla="*/ 227 h 340"/>
                <a:gd name="T18" fmla="*/ 284 w 397"/>
                <a:gd name="T19" fmla="*/ 170 h 340"/>
                <a:gd name="T20" fmla="*/ 397 w 397"/>
                <a:gd name="T21" fmla="*/ 170 h 340"/>
                <a:gd name="T22" fmla="*/ 397 w 397"/>
                <a:gd name="T23" fmla="*/ 57 h 340"/>
                <a:gd name="T24" fmla="*/ 284 w 397"/>
                <a:gd name="T25" fmla="*/ 57 h 340"/>
                <a:gd name="T26" fmla="*/ 284 w 397"/>
                <a:gd name="T27" fmla="*/ 0 h 340"/>
                <a:gd name="T28" fmla="*/ 170 w 397"/>
                <a:gd name="T29" fmla="*/ 0 h 340"/>
                <a:gd name="T30" fmla="*/ 170 w 397"/>
                <a:gd name="T31" fmla="*/ 57 h 340"/>
                <a:gd name="T32" fmla="*/ 57 w 397"/>
                <a:gd name="T33" fmla="*/ 57 h 340"/>
                <a:gd name="T34" fmla="*/ 57 w 397"/>
                <a:gd name="T35" fmla="*/ 0 h 340"/>
                <a:gd name="T36" fmla="*/ 0 w 397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2" name="Freeform 940"/>
            <p:cNvSpPr>
              <a:spLocks/>
            </p:cNvSpPr>
            <p:nvPr/>
          </p:nvSpPr>
          <p:spPr bwMode="auto">
            <a:xfrm>
              <a:off x="2104" y="2230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57 h 114"/>
                <a:gd name="T8" fmla="*/ 57 w 114"/>
                <a:gd name="T9" fmla="*/ 57 h 114"/>
                <a:gd name="T10" fmla="*/ 57 w 114"/>
                <a:gd name="T11" fmla="*/ 0 h 114"/>
                <a:gd name="T12" fmla="*/ 0 w 11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3" name="Freeform 941"/>
            <p:cNvSpPr>
              <a:spLocks/>
            </p:cNvSpPr>
            <p:nvPr/>
          </p:nvSpPr>
          <p:spPr bwMode="auto">
            <a:xfrm>
              <a:off x="2388" y="1947"/>
              <a:ext cx="113" cy="113"/>
            </a:xfrm>
            <a:custGeom>
              <a:avLst/>
              <a:gdLst>
                <a:gd name="T0" fmla="*/ 0 w 113"/>
                <a:gd name="T1" fmla="*/ 0 h 113"/>
                <a:gd name="T2" fmla="*/ 0 w 113"/>
                <a:gd name="T3" fmla="*/ 113 h 113"/>
                <a:gd name="T4" fmla="*/ 113 w 113"/>
                <a:gd name="T5" fmla="*/ 113 h 113"/>
                <a:gd name="T6" fmla="*/ 113 w 113"/>
                <a:gd name="T7" fmla="*/ 0 h 113"/>
                <a:gd name="T8" fmla="*/ 0 w 113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4" name="Freeform 942"/>
            <p:cNvSpPr>
              <a:spLocks/>
            </p:cNvSpPr>
            <p:nvPr/>
          </p:nvSpPr>
          <p:spPr bwMode="auto">
            <a:xfrm>
              <a:off x="2274" y="1606"/>
              <a:ext cx="114" cy="114"/>
            </a:xfrm>
            <a:custGeom>
              <a:avLst/>
              <a:gdLst>
                <a:gd name="T0" fmla="*/ 0 w 114"/>
                <a:gd name="T1" fmla="*/ 0 h 114"/>
                <a:gd name="T2" fmla="*/ 0 w 114"/>
                <a:gd name="T3" fmla="*/ 114 h 114"/>
                <a:gd name="T4" fmla="*/ 114 w 114"/>
                <a:gd name="T5" fmla="*/ 114 h 114"/>
                <a:gd name="T6" fmla="*/ 114 w 114"/>
                <a:gd name="T7" fmla="*/ 0 h 114"/>
                <a:gd name="T8" fmla="*/ 0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0" y="0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5" name="Freeform 943"/>
            <p:cNvSpPr>
              <a:spLocks/>
            </p:cNvSpPr>
            <p:nvPr/>
          </p:nvSpPr>
          <p:spPr bwMode="auto">
            <a:xfrm>
              <a:off x="1707" y="3308"/>
              <a:ext cx="794" cy="737"/>
            </a:xfrm>
            <a:custGeom>
              <a:avLst/>
              <a:gdLst>
                <a:gd name="T0" fmla="*/ 454 w 794"/>
                <a:gd name="T1" fmla="*/ 0 h 737"/>
                <a:gd name="T2" fmla="*/ 454 w 794"/>
                <a:gd name="T3" fmla="*/ 56 h 737"/>
                <a:gd name="T4" fmla="*/ 624 w 794"/>
                <a:gd name="T5" fmla="*/ 56 h 737"/>
                <a:gd name="T6" fmla="*/ 624 w 794"/>
                <a:gd name="T7" fmla="*/ 226 h 737"/>
                <a:gd name="T8" fmla="*/ 794 w 794"/>
                <a:gd name="T9" fmla="*/ 226 h 737"/>
                <a:gd name="T10" fmla="*/ 794 w 794"/>
                <a:gd name="T11" fmla="*/ 396 h 737"/>
                <a:gd name="T12" fmla="*/ 624 w 794"/>
                <a:gd name="T13" fmla="*/ 396 h 737"/>
                <a:gd name="T14" fmla="*/ 624 w 794"/>
                <a:gd name="T15" fmla="*/ 510 h 737"/>
                <a:gd name="T16" fmla="*/ 681 w 794"/>
                <a:gd name="T17" fmla="*/ 510 h 737"/>
                <a:gd name="T18" fmla="*/ 681 w 794"/>
                <a:gd name="T19" fmla="*/ 680 h 737"/>
                <a:gd name="T20" fmla="*/ 681 w 794"/>
                <a:gd name="T21" fmla="*/ 737 h 737"/>
                <a:gd name="T22" fmla="*/ 567 w 794"/>
                <a:gd name="T23" fmla="*/ 737 h 737"/>
                <a:gd name="T24" fmla="*/ 567 w 794"/>
                <a:gd name="T25" fmla="*/ 680 h 737"/>
                <a:gd name="T26" fmla="*/ 511 w 794"/>
                <a:gd name="T27" fmla="*/ 680 h 737"/>
                <a:gd name="T28" fmla="*/ 511 w 794"/>
                <a:gd name="T29" fmla="*/ 623 h 737"/>
                <a:gd name="T30" fmla="*/ 340 w 794"/>
                <a:gd name="T31" fmla="*/ 623 h 737"/>
                <a:gd name="T32" fmla="*/ 340 w 794"/>
                <a:gd name="T33" fmla="*/ 680 h 737"/>
                <a:gd name="T34" fmla="*/ 227 w 794"/>
                <a:gd name="T35" fmla="*/ 680 h 737"/>
                <a:gd name="T36" fmla="*/ 227 w 794"/>
                <a:gd name="T37" fmla="*/ 567 h 737"/>
                <a:gd name="T38" fmla="*/ 170 w 794"/>
                <a:gd name="T39" fmla="*/ 567 h 737"/>
                <a:gd name="T40" fmla="*/ 170 w 794"/>
                <a:gd name="T41" fmla="*/ 510 h 737"/>
                <a:gd name="T42" fmla="*/ 57 w 794"/>
                <a:gd name="T43" fmla="*/ 510 h 737"/>
                <a:gd name="T44" fmla="*/ 57 w 794"/>
                <a:gd name="T45" fmla="*/ 396 h 737"/>
                <a:gd name="T46" fmla="*/ 0 w 794"/>
                <a:gd name="T47" fmla="*/ 396 h 737"/>
                <a:gd name="T48" fmla="*/ 0 w 794"/>
                <a:gd name="T49" fmla="*/ 283 h 737"/>
                <a:gd name="T50" fmla="*/ 57 w 794"/>
                <a:gd name="T51" fmla="*/ 283 h 737"/>
                <a:gd name="T52" fmla="*/ 57 w 794"/>
                <a:gd name="T53" fmla="*/ 170 h 737"/>
                <a:gd name="T54" fmla="*/ 114 w 794"/>
                <a:gd name="T55" fmla="*/ 170 h 737"/>
                <a:gd name="T56" fmla="*/ 114 w 794"/>
                <a:gd name="T57" fmla="*/ 226 h 737"/>
                <a:gd name="T58" fmla="*/ 227 w 794"/>
                <a:gd name="T59" fmla="*/ 226 h 737"/>
                <a:gd name="T60" fmla="*/ 227 w 794"/>
                <a:gd name="T61" fmla="*/ 170 h 737"/>
                <a:gd name="T62" fmla="*/ 397 w 794"/>
                <a:gd name="T63" fmla="*/ 170 h 737"/>
                <a:gd name="T64" fmla="*/ 397 w 794"/>
                <a:gd name="T65" fmla="*/ 0 h 737"/>
                <a:gd name="T66" fmla="*/ 454 w 794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737">
                  <a:moveTo>
                    <a:pt x="454" y="0"/>
                  </a:moveTo>
                  <a:lnTo>
                    <a:pt x="454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794" y="226"/>
                  </a:lnTo>
                  <a:lnTo>
                    <a:pt x="794" y="396"/>
                  </a:lnTo>
                  <a:lnTo>
                    <a:pt x="624" y="396"/>
                  </a:lnTo>
                  <a:lnTo>
                    <a:pt x="624" y="510"/>
                  </a:lnTo>
                  <a:lnTo>
                    <a:pt x="681" y="51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511" y="680"/>
                  </a:lnTo>
                  <a:lnTo>
                    <a:pt x="511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6" name="Freeform 944"/>
            <p:cNvSpPr>
              <a:spLocks/>
            </p:cNvSpPr>
            <p:nvPr/>
          </p:nvSpPr>
          <p:spPr bwMode="auto">
            <a:xfrm>
              <a:off x="1991" y="2797"/>
              <a:ext cx="1190" cy="1134"/>
            </a:xfrm>
            <a:custGeom>
              <a:avLst/>
              <a:gdLst>
                <a:gd name="T0" fmla="*/ 0 w 1190"/>
                <a:gd name="T1" fmla="*/ 284 h 1134"/>
                <a:gd name="T2" fmla="*/ 0 w 1190"/>
                <a:gd name="T3" fmla="*/ 340 h 1134"/>
                <a:gd name="T4" fmla="*/ 56 w 1190"/>
                <a:gd name="T5" fmla="*/ 340 h 1134"/>
                <a:gd name="T6" fmla="*/ 56 w 1190"/>
                <a:gd name="T7" fmla="*/ 454 h 1134"/>
                <a:gd name="T8" fmla="*/ 113 w 1190"/>
                <a:gd name="T9" fmla="*/ 454 h 1134"/>
                <a:gd name="T10" fmla="*/ 113 w 1190"/>
                <a:gd name="T11" fmla="*/ 511 h 1134"/>
                <a:gd name="T12" fmla="*/ 170 w 1190"/>
                <a:gd name="T13" fmla="*/ 511 h 1134"/>
                <a:gd name="T14" fmla="*/ 170 w 1190"/>
                <a:gd name="T15" fmla="*/ 567 h 1134"/>
                <a:gd name="T16" fmla="*/ 340 w 1190"/>
                <a:gd name="T17" fmla="*/ 567 h 1134"/>
                <a:gd name="T18" fmla="*/ 340 w 1190"/>
                <a:gd name="T19" fmla="*/ 737 h 1134"/>
                <a:gd name="T20" fmla="*/ 510 w 1190"/>
                <a:gd name="T21" fmla="*/ 737 h 1134"/>
                <a:gd name="T22" fmla="*/ 510 w 1190"/>
                <a:gd name="T23" fmla="*/ 907 h 1134"/>
                <a:gd name="T24" fmla="*/ 567 w 1190"/>
                <a:gd name="T25" fmla="*/ 907 h 1134"/>
                <a:gd name="T26" fmla="*/ 567 w 1190"/>
                <a:gd name="T27" fmla="*/ 964 h 1134"/>
                <a:gd name="T28" fmla="*/ 680 w 1190"/>
                <a:gd name="T29" fmla="*/ 964 h 1134"/>
                <a:gd name="T30" fmla="*/ 680 w 1190"/>
                <a:gd name="T31" fmla="*/ 1021 h 1134"/>
                <a:gd name="T32" fmla="*/ 737 w 1190"/>
                <a:gd name="T33" fmla="*/ 1021 h 1134"/>
                <a:gd name="T34" fmla="*/ 737 w 1190"/>
                <a:gd name="T35" fmla="*/ 1134 h 1134"/>
                <a:gd name="T36" fmla="*/ 907 w 1190"/>
                <a:gd name="T37" fmla="*/ 1134 h 1134"/>
                <a:gd name="T38" fmla="*/ 907 w 1190"/>
                <a:gd name="T39" fmla="*/ 1078 h 1134"/>
                <a:gd name="T40" fmla="*/ 1134 w 1190"/>
                <a:gd name="T41" fmla="*/ 1078 h 1134"/>
                <a:gd name="T42" fmla="*/ 1134 w 1190"/>
                <a:gd name="T43" fmla="*/ 567 h 1134"/>
                <a:gd name="T44" fmla="*/ 1190 w 1190"/>
                <a:gd name="T45" fmla="*/ 567 h 1134"/>
                <a:gd name="T46" fmla="*/ 1190 w 1190"/>
                <a:gd name="T47" fmla="*/ 397 h 1134"/>
                <a:gd name="T48" fmla="*/ 1077 w 1190"/>
                <a:gd name="T49" fmla="*/ 397 h 1134"/>
                <a:gd name="T50" fmla="*/ 1077 w 1190"/>
                <a:gd name="T51" fmla="*/ 227 h 1134"/>
                <a:gd name="T52" fmla="*/ 964 w 1190"/>
                <a:gd name="T53" fmla="*/ 227 h 1134"/>
                <a:gd name="T54" fmla="*/ 964 w 1190"/>
                <a:gd name="T55" fmla="*/ 284 h 1134"/>
                <a:gd name="T56" fmla="*/ 794 w 1190"/>
                <a:gd name="T57" fmla="*/ 284 h 1134"/>
                <a:gd name="T58" fmla="*/ 794 w 1190"/>
                <a:gd name="T59" fmla="*/ 340 h 1134"/>
                <a:gd name="T60" fmla="*/ 737 w 1190"/>
                <a:gd name="T61" fmla="*/ 340 h 1134"/>
                <a:gd name="T62" fmla="*/ 737 w 1190"/>
                <a:gd name="T63" fmla="*/ 397 h 1134"/>
                <a:gd name="T64" fmla="*/ 680 w 1190"/>
                <a:gd name="T65" fmla="*/ 397 h 1134"/>
                <a:gd name="T66" fmla="*/ 680 w 1190"/>
                <a:gd name="T67" fmla="*/ 284 h 1134"/>
                <a:gd name="T68" fmla="*/ 623 w 1190"/>
                <a:gd name="T69" fmla="*/ 284 h 1134"/>
                <a:gd name="T70" fmla="*/ 623 w 1190"/>
                <a:gd name="T71" fmla="*/ 227 h 1134"/>
                <a:gd name="T72" fmla="*/ 510 w 1190"/>
                <a:gd name="T73" fmla="*/ 227 h 1134"/>
                <a:gd name="T74" fmla="*/ 510 w 1190"/>
                <a:gd name="T75" fmla="*/ 114 h 1134"/>
                <a:gd name="T76" fmla="*/ 397 w 1190"/>
                <a:gd name="T77" fmla="*/ 114 h 1134"/>
                <a:gd name="T78" fmla="*/ 397 w 1190"/>
                <a:gd name="T79" fmla="*/ 0 h 1134"/>
                <a:gd name="T80" fmla="*/ 283 w 1190"/>
                <a:gd name="T81" fmla="*/ 0 h 1134"/>
                <a:gd name="T82" fmla="*/ 283 w 1190"/>
                <a:gd name="T83" fmla="*/ 57 h 1134"/>
                <a:gd name="T84" fmla="*/ 56 w 1190"/>
                <a:gd name="T85" fmla="*/ 57 h 1134"/>
                <a:gd name="T86" fmla="*/ 56 w 1190"/>
                <a:gd name="T87" fmla="*/ 114 h 1134"/>
                <a:gd name="T88" fmla="*/ 0 w 1190"/>
                <a:gd name="T89" fmla="*/ 114 h 1134"/>
                <a:gd name="T90" fmla="*/ 0 w 1190"/>
                <a:gd name="T91" fmla="*/ 227 h 1134"/>
                <a:gd name="T92" fmla="*/ 56 w 1190"/>
                <a:gd name="T93" fmla="*/ 227 h 1134"/>
                <a:gd name="T94" fmla="*/ 56 w 1190"/>
                <a:gd name="T95" fmla="*/ 284 h 1134"/>
                <a:gd name="T96" fmla="*/ 0 w 1190"/>
                <a:gd name="T9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134">
                  <a:moveTo>
                    <a:pt x="0" y="284"/>
                  </a:move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737" y="1021"/>
                  </a:lnTo>
                  <a:lnTo>
                    <a:pt x="737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1134" y="1078"/>
                  </a:lnTo>
                  <a:lnTo>
                    <a:pt x="1134" y="567"/>
                  </a:lnTo>
                  <a:lnTo>
                    <a:pt x="1190" y="567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56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7" name="Freeform 945"/>
            <p:cNvSpPr>
              <a:spLocks/>
            </p:cNvSpPr>
            <p:nvPr/>
          </p:nvSpPr>
          <p:spPr bwMode="auto">
            <a:xfrm>
              <a:off x="2388" y="2570"/>
              <a:ext cx="283" cy="454"/>
            </a:xfrm>
            <a:custGeom>
              <a:avLst/>
              <a:gdLst>
                <a:gd name="T0" fmla="*/ 226 w 283"/>
                <a:gd name="T1" fmla="*/ 454 h 454"/>
                <a:gd name="T2" fmla="*/ 226 w 283"/>
                <a:gd name="T3" fmla="*/ 397 h 454"/>
                <a:gd name="T4" fmla="*/ 283 w 283"/>
                <a:gd name="T5" fmla="*/ 397 h 454"/>
                <a:gd name="T6" fmla="*/ 283 w 283"/>
                <a:gd name="T7" fmla="*/ 284 h 454"/>
                <a:gd name="T8" fmla="*/ 226 w 283"/>
                <a:gd name="T9" fmla="*/ 284 h 454"/>
                <a:gd name="T10" fmla="*/ 226 w 283"/>
                <a:gd name="T11" fmla="*/ 170 h 454"/>
                <a:gd name="T12" fmla="*/ 170 w 283"/>
                <a:gd name="T13" fmla="*/ 170 h 454"/>
                <a:gd name="T14" fmla="*/ 170 w 283"/>
                <a:gd name="T15" fmla="*/ 0 h 454"/>
                <a:gd name="T16" fmla="*/ 56 w 283"/>
                <a:gd name="T17" fmla="*/ 0 h 454"/>
                <a:gd name="T18" fmla="*/ 56 w 283"/>
                <a:gd name="T19" fmla="*/ 170 h 454"/>
                <a:gd name="T20" fmla="*/ 0 w 283"/>
                <a:gd name="T21" fmla="*/ 170 h 454"/>
                <a:gd name="T22" fmla="*/ 0 w 283"/>
                <a:gd name="T23" fmla="*/ 341 h 454"/>
                <a:gd name="T24" fmla="*/ 113 w 283"/>
                <a:gd name="T25" fmla="*/ 341 h 454"/>
                <a:gd name="T26" fmla="*/ 113 w 283"/>
                <a:gd name="T27" fmla="*/ 454 h 454"/>
                <a:gd name="T28" fmla="*/ 226 w 283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4">
                  <a:moveTo>
                    <a:pt x="226" y="454"/>
                  </a:move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6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8" name="Freeform 946"/>
            <p:cNvSpPr>
              <a:spLocks/>
            </p:cNvSpPr>
            <p:nvPr/>
          </p:nvSpPr>
          <p:spPr bwMode="auto">
            <a:xfrm>
              <a:off x="2444" y="2060"/>
              <a:ext cx="1134" cy="1191"/>
            </a:xfrm>
            <a:custGeom>
              <a:avLst/>
              <a:gdLst>
                <a:gd name="T0" fmla="*/ 114 w 1134"/>
                <a:gd name="T1" fmla="*/ 227 h 1191"/>
                <a:gd name="T2" fmla="*/ 57 w 1134"/>
                <a:gd name="T3" fmla="*/ 284 h 1191"/>
                <a:gd name="T4" fmla="*/ 0 w 1134"/>
                <a:gd name="T5" fmla="*/ 340 h 1191"/>
                <a:gd name="T6" fmla="*/ 114 w 1134"/>
                <a:gd name="T7" fmla="*/ 510 h 1191"/>
                <a:gd name="T8" fmla="*/ 170 w 1134"/>
                <a:gd name="T9" fmla="*/ 680 h 1191"/>
                <a:gd name="T10" fmla="*/ 227 w 1134"/>
                <a:gd name="T11" fmla="*/ 794 h 1191"/>
                <a:gd name="T12" fmla="*/ 170 w 1134"/>
                <a:gd name="T13" fmla="*/ 907 h 1191"/>
                <a:gd name="T14" fmla="*/ 227 w 1134"/>
                <a:gd name="T15" fmla="*/ 1021 h 1191"/>
                <a:gd name="T16" fmla="*/ 284 w 1134"/>
                <a:gd name="T17" fmla="*/ 1134 h 1191"/>
                <a:gd name="T18" fmla="*/ 341 w 1134"/>
                <a:gd name="T19" fmla="*/ 1077 h 1191"/>
                <a:gd name="T20" fmla="*/ 511 w 1134"/>
                <a:gd name="T21" fmla="*/ 1021 h 1191"/>
                <a:gd name="T22" fmla="*/ 624 w 1134"/>
                <a:gd name="T23" fmla="*/ 964 h 1191"/>
                <a:gd name="T24" fmla="*/ 737 w 1134"/>
                <a:gd name="T25" fmla="*/ 1134 h 1191"/>
                <a:gd name="T26" fmla="*/ 1021 w 1134"/>
                <a:gd name="T27" fmla="*/ 1191 h 1191"/>
                <a:gd name="T28" fmla="*/ 964 w 1134"/>
                <a:gd name="T29" fmla="*/ 851 h 1191"/>
                <a:gd name="T30" fmla="*/ 908 w 1134"/>
                <a:gd name="T31" fmla="*/ 737 h 1191"/>
                <a:gd name="T32" fmla="*/ 964 w 1134"/>
                <a:gd name="T33" fmla="*/ 680 h 1191"/>
                <a:gd name="T34" fmla="*/ 1134 w 1134"/>
                <a:gd name="T35" fmla="*/ 624 h 1191"/>
                <a:gd name="T36" fmla="*/ 1078 w 1134"/>
                <a:gd name="T37" fmla="*/ 510 h 1191"/>
                <a:gd name="T38" fmla="*/ 1021 w 1134"/>
                <a:gd name="T39" fmla="*/ 397 h 1191"/>
                <a:gd name="T40" fmla="*/ 964 w 1134"/>
                <a:gd name="T41" fmla="*/ 170 h 1191"/>
                <a:gd name="T42" fmla="*/ 908 w 1134"/>
                <a:gd name="T43" fmla="*/ 0 h 1191"/>
                <a:gd name="T44" fmla="*/ 737 w 1134"/>
                <a:gd name="T45" fmla="*/ 57 h 1191"/>
                <a:gd name="T46" fmla="*/ 624 w 1134"/>
                <a:gd name="T47" fmla="*/ 0 h 1191"/>
                <a:gd name="T48" fmla="*/ 567 w 1134"/>
                <a:gd name="T49" fmla="*/ 284 h 1191"/>
                <a:gd name="T50" fmla="*/ 454 w 1134"/>
                <a:gd name="T51" fmla="*/ 397 h 1191"/>
                <a:gd name="T52" fmla="*/ 397 w 1134"/>
                <a:gd name="T53" fmla="*/ 454 h 1191"/>
                <a:gd name="T54" fmla="*/ 284 w 1134"/>
                <a:gd name="T55" fmla="*/ 510 h 1191"/>
                <a:gd name="T56" fmla="*/ 227 w 1134"/>
                <a:gd name="T57" fmla="*/ 567 h 1191"/>
                <a:gd name="T58" fmla="*/ 170 w 1134"/>
                <a:gd name="T59" fmla="*/ 624 h 1191"/>
                <a:gd name="T60" fmla="*/ 341 w 1134"/>
                <a:gd name="T61" fmla="*/ 454 h 1191"/>
                <a:gd name="T62" fmla="*/ 227 w 1134"/>
                <a:gd name="T63" fmla="*/ 227 h 1191"/>
                <a:gd name="T64" fmla="*/ 170 w 1134"/>
                <a:gd name="T65" fmla="*/ 34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191">
                  <a:moveTo>
                    <a:pt x="170" y="227"/>
                  </a:moveTo>
                  <a:lnTo>
                    <a:pt x="114" y="227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341" y="1077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24" y="964"/>
                  </a:lnTo>
                  <a:lnTo>
                    <a:pt x="624" y="1134"/>
                  </a:lnTo>
                  <a:lnTo>
                    <a:pt x="737" y="1134"/>
                  </a:lnTo>
                  <a:lnTo>
                    <a:pt x="737" y="1191"/>
                  </a:lnTo>
                  <a:lnTo>
                    <a:pt x="1021" y="1191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7"/>
                  </a:lnTo>
                  <a:lnTo>
                    <a:pt x="908" y="737"/>
                  </a:lnTo>
                  <a:lnTo>
                    <a:pt x="908" y="680"/>
                  </a:lnTo>
                  <a:lnTo>
                    <a:pt x="964" y="680"/>
                  </a:lnTo>
                  <a:lnTo>
                    <a:pt x="964" y="624"/>
                  </a:lnTo>
                  <a:lnTo>
                    <a:pt x="1134" y="624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39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24" y="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341" y="454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9" name="Freeform 949"/>
            <p:cNvSpPr>
              <a:spLocks/>
            </p:cNvSpPr>
            <p:nvPr/>
          </p:nvSpPr>
          <p:spPr bwMode="auto">
            <a:xfrm>
              <a:off x="3692" y="1096"/>
              <a:ext cx="397" cy="340"/>
            </a:xfrm>
            <a:custGeom>
              <a:avLst/>
              <a:gdLst>
                <a:gd name="T0" fmla="*/ 0 w 397"/>
                <a:gd name="T1" fmla="*/ 0 h 340"/>
                <a:gd name="T2" fmla="*/ 0 w 397"/>
                <a:gd name="T3" fmla="*/ 170 h 340"/>
                <a:gd name="T4" fmla="*/ 56 w 397"/>
                <a:gd name="T5" fmla="*/ 170 h 340"/>
                <a:gd name="T6" fmla="*/ 56 w 397"/>
                <a:gd name="T7" fmla="*/ 340 h 340"/>
                <a:gd name="T8" fmla="*/ 340 w 397"/>
                <a:gd name="T9" fmla="*/ 340 h 340"/>
                <a:gd name="T10" fmla="*/ 340 w 397"/>
                <a:gd name="T11" fmla="*/ 284 h 340"/>
                <a:gd name="T12" fmla="*/ 397 w 397"/>
                <a:gd name="T13" fmla="*/ 284 h 340"/>
                <a:gd name="T14" fmla="*/ 397 w 397"/>
                <a:gd name="T15" fmla="*/ 227 h 340"/>
                <a:gd name="T16" fmla="*/ 283 w 397"/>
                <a:gd name="T17" fmla="*/ 227 h 340"/>
                <a:gd name="T18" fmla="*/ 283 w 397"/>
                <a:gd name="T19" fmla="*/ 114 h 340"/>
                <a:gd name="T20" fmla="*/ 227 w 397"/>
                <a:gd name="T21" fmla="*/ 114 h 340"/>
                <a:gd name="T22" fmla="*/ 227 w 397"/>
                <a:gd name="T23" fmla="*/ 57 h 340"/>
                <a:gd name="T24" fmla="*/ 170 w 397"/>
                <a:gd name="T25" fmla="*/ 57 h 340"/>
                <a:gd name="T26" fmla="*/ 170 w 397"/>
                <a:gd name="T27" fmla="*/ 0 h 340"/>
                <a:gd name="T28" fmla="*/ 56 w 397"/>
                <a:gd name="T29" fmla="*/ 0 h 340"/>
                <a:gd name="T30" fmla="*/ 0 w 397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40">
                  <a:moveTo>
                    <a:pt x="0" y="0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0" name="Freeform 950"/>
            <p:cNvSpPr>
              <a:spLocks/>
            </p:cNvSpPr>
            <p:nvPr/>
          </p:nvSpPr>
          <p:spPr bwMode="auto">
            <a:xfrm>
              <a:off x="3975" y="1493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0 w 11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1" name="Freeform 951"/>
            <p:cNvSpPr>
              <a:spLocks/>
            </p:cNvSpPr>
            <p:nvPr/>
          </p:nvSpPr>
          <p:spPr bwMode="auto">
            <a:xfrm>
              <a:off x="4032" y="813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170 h 283"/>
                <a:gd name="T4" fmla="*/ 57 w 170"/>
                <a:gd name="T5" fmla="*/ 170 h 283"/>
                <a:gd name="T6" fmla="*/ 57 w 170"/>
                <a:gd name="T7" fmla="*/ 283 h 283"/>
                <a:gd name="T8" fmla="*/ 170 w 170"/>
                <a:gd name="T9" fmla="*/ 283 h 283"/>
                <a:gd name="T10" fmla="*/ 170 w 170"/>
                <a:gd name="T11" fmla="*/ 0 h 283"/>
                <a:gd name="T12" fmla="*/ 0 w 170"/>
                <a:gd name="T1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2" name="Freeform 952"/>
            <p:cNvSpPr>
              <a:spLocks/>
            </p:cNvSpPr>
            <p:nvPr/>
          </p:nvSpPr>
          <p:spPr bwMode="auto">
            <a:xfrm>
              <a:off x="3578" y="1266"/>
              <a:ext cx="114" cy="114"/>
            </a:xfrm>
            <a:custGeom>
              <a:avLst/>
              <a:gdLst>
                <a:gd name="T0" fmla="*/ 114 w 114"/>
                <a:gd name="T1" fmla="*/ 0 h 114"/>
                <a:gd name="T2" fmla="*/ 0 w 114"/>
                <a:gd name="T3" fmla="*/ 0 h 114"/>
                <a:gd name="T4" fmla="*/ 0 w 114"/>
                <a:gd name="T5" fmla="*/ 114 h 114"/>
                <a:gd name="T6" fmla="*/ 114 w 114"/>
                <a:gd name="T7" fmla="*/ 114 h 114"/>
                <a:gd name="T8" fmla="*/ 114 w 11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4">
                  <a:moveTo>
                    <a:pt x="11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3" name="Freeform 953"/>
            <p:cNvSpPr>
              <a:spLocks/>
            </p:cNvSpPr>
            <p:nvPr/>
          </p:nvSpPr>
          <p:spPr bwMode="auto">
            <a:xfrm>
              <a:off x="4429" y="1550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113 w 113"/>
                <a:gd name="T5" fmla="*/ 170 h 170"/>
                <a:gd name="T6" fmla="*/ 113 w 113"/>
                <a:gd name="T7" fmla="*/ 0 h 170"/>
                <a:gd name="T8" fmla="*/ 0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4" name="Freeform 954"/>
            <p:cNvSpPr>
              <a:spLocks/>
            </p:cNvSpPr>
            <p:nvPr/>
          </p:nvSpPr>
          <p:spPr bwMode="auto">
            <a:xfrm>
              <a:off x="4826" y="1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113 w 113"/>
                <a:gd name="T3" fmla="*/ 170 h 170"/>
                <a:gd name="T4" fmla="*/ 0 w 113"/>
                <a:gd name="T5" fmla="*/ 170 h 170"/>
                <a:gd name="T6" fmla="*/ 0 w 113"/>
                <a:gd name="T7" fmla="*/ 113 h 170"/>
                <a:gd name="T8" fmla="*/ 57 w 113"/>
                <a:gd name="T9" fmla="*/ 113 h 170"/>
                <a:gd name="T10" fmla="*/ 57 w 113"/>
                <a:gd name="T11" fmla="*/ 0 h 170"/>
                <a:gd name="T12" fmla="*/ 113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5" name="Freeform 955"/>
            <p:cNvSpPr>
              <a:spLocks/>
            </p:cNvSpPr>
            <p:nvPr/>
          </p:nvSpPr>
          <p:spPr bwMode="auto">
            <a:xfrm>
              <a:off x="4259" y="1777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226 h 340"/>
                <a:gd name="T4" fmla="*/ 113 w 227"/>
                <a:gd name="T5" fmla="*/ 226 h 340"/>
                <a:gd name="T6" fmla="*/ 113 w 227"/>
                <a:gd name="T7" fmla="*/ 340 h 340"/>
                <a:gd name="T8" fmla="*/ 0 w 227"/>
                <a:gd name="T9" fmla="*/ 340 h 340"/>
                <a:gd name="T10" fmla="*/ 0 w 227"/>
                <a:gd name="T11" fmla="*/ 226 h 340"/>
                <a:gd name="T12" fmla="*/ 57 w 227"/>
                <a:gd name="T13" fmla="*/ 226 h 340"/>
                <a:gd name="T14" fmla="*/ 57 w 227"/>
                <a:gd name="T15" fmla="*/ 170 h 340"/>
                <a:gd name="T16" fmla="*/ 113 w 227"/>
                <a:gd name="T17" fmla="*/ 170 h 340"/>
                <a:gd name="T18" fmla="*/ 113 w 227"/>
                <a:gd name="T19" fmla="*/ 0 h 340"/>
                <a:gd name="T20" fmla="*/ 227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6" name="Freeform 956"/>
            <p:cNvSpPr>
              <a:spLocks/>
            </p:cNvSpPr>
            <p:nvPr/>
          </p:nvSpPr>
          <p:spPr bwMode="auto">
            <a:xfrm>
              <a:off x="4316" y="926"/>
              <a:ext cx="510" cy="340"/>
            </a:xfrm>
            <a:custGeom>
              <a:avLst/>
              <a:gdLst>
                <a:gd name="T0" fmla="*/ 0 w 510"/>
                <a:gd name="T1" fmla="*/ 57 h 340"/>
                <a:gd name="T2" fmla="*/ 0 w 510"/>
                <a:gd name="T3" fmla="*/ 170 h 340"/>
                <a:gd name="T4" fmla="*/ 0 w 510"/>
                <a:gd name="T5" fmla="*/ 227 h 340"/>
                <a:gd name="T6" fmla="*/ 226 w 510"/>
                <a:gd name="T7" fmla="*/ 227 h 340"/>
                <a:gd name="T8" fmla="*/ 226 w 510"/>
                <a:gd name="T9" fmla="*/ 284 h 340"/>
                <a:gd name="T10" fmla="*/ 283 w 510"/>
                <a:gd name="T11" fmla="*/ 284 h 340"/>
                <a:gd name="T12" fmla="*/ 283 w 510"/>
                <a:gd name="T13" fmla="*/ 340 h 340"/>
                <a:gd name="T14" fmla="*/ 396 w 510"/>
                <a:gd name="T15" fmla="*/ 340 h 340"/>
                <a:gd name="T16" fmla="*/ 396 w 510"/>
                <a:gd name="T17" fmla="*/ 284 h 340"/>
                <a:gd name="T18" fmla="*/ 453 w 510"/>
                <a:gd name="T19" fmla="*/ 284 h 340"/>
                <a:gd name="T20" fmla="*/ 453 w 510"/>
                <a:gd name="T21" fmla="*/ 227 h 340"/>
                <a:gd name="T22" fmla="*/ 510 w 510"/>
                <a:gd name="T23" fmla="*/ 227 h 340"/>
                <a:gd name="T24" fmla="*/ 510 w 510"/>
                <a:gd name="T25" fmla="*/ 57 h 340"/>
                <a:gd name="T26" fmla="*/ 396 w 510"/>
                <a:gd name="T27" fmla="*/ 57 h 340"/>
                <a:gd name="T28" fmla="*/ 396 w 510"/>
                <a:gd name="T29" fmla="*/ 0 h 340"/>
                <a:gd name="T30" fmla="*/ 170 w 510"/>
                <a:gd name="T31" fmla="*/ 0 h 340"/>
                <a:gd name="T32" fmla="*/ 170 w 510"/>
                <a:gd name="T33" fmla="*/ 57 h 340"/>
                <a:gd name="T34" fmla="*/ 0 w 510"/>
                <a:gd name="T35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0" h="340">
                  <a:moveTo>
                    <a:pt x="0" y="57"/>
                  </a:moveTo>
                  <a:lnTo>
                    <a:pt x="0" y="170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96" y="340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7" name="Freeform 957"/>
            <p:cNvSpPr>
              <a:spLocks/>
            </p:cNvSpPr>
            <p:nvPr/>
          </p:nvSpPr>
          <p:spPr bwMode="auto">
            <a:xfrm>
              <a:off x="4883" y="1039"/>
              <a:ext cx="170" cy="114"/>
            </a:xfrm>
            <a:custGeom>
              <a:avLst/>
              <a:gdLst>
                <a:gd name="T0" fmla="*/ 0 w 170"/>
                <a:gd name="T1" fmla="*/ 57 h 114"/>
                <a:gd name="T2" fmla="*/ 0 w 170"/>
                <a:gd name="T3" fmla="*/ 114 h 114"/>
                <a:gd name="T4" fmla="*/ 170 w 170"/>
                <a:gd name="T5" fmla="*/ 114 h 114"/>
                <a:gd name="T6" fmla="*/ 170 w 170"/>
                <a:gd name="T7" fmla="*/ 0 h 114"/>
                <a:gd name="T8" fmla="*/ 56 w 170"/>
                <a:gd name="T9" fmla="*/ 0 h 114"/>
                <a:gd name="T10" fmla="*/ 56 w 170"/>
                <a:gd name="T11" fmla="*/ 57 h 114"/>
                <a:gd name="T12" fmla="*/ 0 w 170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4">
                  <a:moveTo>
                    <a:pt x="0" y="57"/>
                  </a:moveTo>
                  <a:lnTo>
                    <a:pt x="0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8" name="Freeform 958"/>
            <p:cNvSpPr>
              <a:spLocks/>
            </p:cNvSpPr>
            <p:nvPr/>
          </p:nvSpPr>
          <p:spPr bwMode="auto">
            <a:xfrm>
              <a:off x="5166" y="189"/>
              <a:ext cx="1588" cy="1077"/>
            </a:xfrm>
            <a:custGeom>
              <a:avLst/>
              <a:gdLst>
                <a:gd name="T0" fmla="*/ 1588 w 1588"/>
                <a:gd name="T1" fmla="*/ 113 h 1077"/>
                <a:gd name="T2" fmla="*/ 1531 w 1588"/>
                <a:gd name="T3" fmla="*/ 227 h 1077"/>
                <a:gd name="T4" fmla="*/ 1474 w 1588"/>
                <a:gd name="T5" fmla="*/ 454 h 1077"/>
                <a:gd name="T6" fmla="*/ 1361 w 1588"/>
                <a:gd name="T7" fmla="*/ 510 h 1077"/>
                <a:gd name="T8" fmla="*/ 1191 w 1588"/>
                <a:gd name="T9" fmla="*/ 567 h 1077"/>
                <a:gd name="T10" fmla="*/ 1021 w 1588"/>
                <a:gd name="T11" fmla="*/ 510 h 1077"/>
                <a:gd name="T12" fmla="*/ 964 w 1588"/>
                <a:gd name="T13" fmla="*/ 624 h 1077"/>
                <a:gd name="T14" fmla="*/ 851 w 1588"/>
                <a:gd name="T15" fmla="*/ 567 h 1077"/>
                <a:gd name="T16" fmla="*/ 794 w 1588"/>
                <a:gd name="T17" fmla="*/ 624 h 1077"/>
                <a:gd name="T18" fmla="*/ 737 w 1588"/>
                <a:gd name="T19" fmla="*/ 737 h 1077"/>
                <a:gd name="T20" fmla="*/ 624 w 1588"/>
                <a:gd name="T21" fmla="*/ 794 h 1077"/>
                <a:gd name="T22" fmla="*/ 510 w 1588"/>
                <a:gd name="T23" fmla="*/ 850 h 1077"/>
                <a:gd name="T24" fmla="*/ 454 w 1588"/>
                <a:gd name="T25" fmla="*/ 907 h 1077"/>
                <a:gd name="T26" fmla="*/ 340 w 1588"/>
                <a:gd name="T27" fmla="*/ 964 h 1077"/>
                <a:gd name="T28" fmla="*/ 284 w 1588"/>
                <a:gd name="T29" fmla="*/ 1077 h 1077"/>
                <a:gd name="T30" fmla="*/ 57 w 1588"/>
                <a:gd name="T31" fmla="*/ 1021 h 1077"/>
                <a:gd name="T32" fmla="*/ 0 w 1588"/>
                <a:gd name="T33" fmla="*/ 850 h 1077"/>
                <a:gd name="T34" fmla="*/ 57 w 1588"/>
                <a:gd name="T35" fmla="*/ 794 h 1077"/>
                <a:gd name="T36" fmla="*/ 284 w 1588"/>
                <a:gd name="T37" fmla="*/ 737 h 1077"/>
                <a:gd name="T38" fmla="*/ 227 w 1588"/>
                <a:gd name="T39" fmla="*/ 624 h 1077"/>
                <a:gd name="T40" fmla="*/ 113 w 1588"/>
                <a:gd name="T41" fmla="*/ 567 h 1077"/>
                <a:gd name="T42" fmla="*/ 170 w 1588"/>
                <a:gd name="T43" fmla="*/ 510 h 1077"/>
                <a:gd name="T44" fmla="*/ 227 w 1588"/>
                <a:gd name="T45" fmla="*/ 397 h 1077"/>
                <a:gd name="T46" fmla="*/ 284 w 1588"/>
                <a:gd name="T47" fmla="*/ 454 h 1077"/>
                <a:gd name="T48" fmla="*/ 340 w 1588"/>
                <a:gd name="T49" fmla="*/ 510 h 1077"/>
                <a:gd name="T50" fmla="*/ 397 w 1588"/>
                <a:gd name="T51" fmla="*/ 454 h 1077"/>
                <a:gd name="T52" fmla="*/ 624 w 1588"/>
                <a:gd name="T53" fmla="*/ 397 h 1077"/>
                <a:gd name="T54" fmla="*/ 794 w 1588"/>
                <a:gd name="T55" fmla="*/ 340 h 1077"/>
                <a:gd name="T56" fmla="*/ 851 w 1588"/>
                <a:gd name="T57" fmla="*/ 283 h 1077"/>
                <a:gd name="T58" fmla="*/ 907 w 1588"/>
                <a:gd name="T59" fmla="*/ 227 h 1077"/>
                <a:gd name="T60" fmla="*/ 964 w 1588"/>
                <a:gd name="T61" fmla="*/ 170 h 1077"/>
                <a:gd name="T62" fmla="*/ 1361 w 1588"/>
                <a:gd name="T63" fmla="*/ 113 h 1077"/>
                <a:gd name="T64" fmla="*/ 1418 w 1588"/>
                <a:gd name="T65" fmla="*/ 57 h 1077"/>
                <a:gd name="T66" fmla="*/ 1531 w 1588"/>
                <a:gd name="T67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077">
                  <a:moveTo>
                    <a:pt x="1588" y="0"/>
                  </a:moveTo>
                  <a:lnTo>
                    <a:pt x="1588" y="113"/>
                  </a:lnTo>
                  <a:lnTo>
                    <a:pt x="1531" y="113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510"/>
                  </a:lnTo>
                  <a:lnTo>
                    <a:pt x="1191" y="510"/>
                  </a:lnTo>
                  <a:lnTo>
                    <a:pt x="1191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57" y="107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361" y="170"/>
                  </a:lnTo>
                  <a:lnTo>
                    <a:pt x="1361" y="113"/>
                  </a:lnTo>
                  <a:lnTo>
                    <a:pt x="1418" y="113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58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9" name="Freeform 960"/>
            <p:cNvSpPr>
              <a:spLocks/>
            </p:cNvSpPr>
            <p:nvPr/>
          </p:nvSpPr>
          <p:spPr bwMode="auto">
            <a:xfrm>
              <a:off x="5676" y="189"/>
              <a:ext cx="1361" cy="1588"/>
            </a:xfrm>
            <a:custGeom>
              <a:avLst/>
              <a:gdLst>
                <a:gd name="T0" fmla="*/ 1248 w 1361"/>
                <a:gd name="T1" fmla="*/ 0 h 1588"/>
                <a:gd name="T2" fmla="*/ 1304 w 1361"/>
                <a:gd name="T3" fmla="*/ 113 h 1588"/>
                <a:gd name="T4" fmla="*/ 1248 w 1361"/>
                <a:gd name="T5" fmla="*/ 170 h 1588"/>
                <a:gd name="T6" fmla="*/ 1191 w 1361"/>
                <a:gd name="T7" fmla="*/ 227 h 1588"/>
                <a:gd name="T8" fmla="*/ 1304 w 1361"/>
                <a:gd name="T9" fmla="*/ 283 h 1588"/>
                <a:gd name="T10" fmla="*/ 1361 w 1361"/>
                <a:gd name="T11" fmla="*/ 340 h 1588"/>
                <a:gd name="T12" fmla="*/ 1304 w 1361"/>
                <a:gd name="T13" fmla="*/ 397 h 1588"/>
                <a:gd name="T14" fmla="*/ 1248 w 1361"/>
                <a:gd name="T15" fmla="*/ 624 h 1588"/>
                <a:gd name="T16" fmla="*/ 1191 w 1361"/>
                <a:gd name="T17" fmla="*/ 794 h 1588"/>
                <a:gd name="T18" fmla="*/ 1248 w 1361"/>
                <a:gd name="T19" fmla="*/ 850 h 1588"/>
                <a:gd name="T20" fmla="*/ 1191 w 1361"/>
                <a:gd name="T21" fmla="*/ 1134 h 1588"/>
                <a:gd name="T22" fmla="*/ 1134 w 1361"/>
                <a:gd name="T23" fmla="*/ 1191 h 1588"/>
                <a:gd name="T24" fmla="*/ 1191 w 1361"/>
                <a:gd name="T25" fmla="*/ 1247 h 1588"/>
                <a:gd name="T26" fmla="*/ 1078 w 1361"/>
                <a:gd name="T27" fmla="*/ 1361 h 1588"/>
                <a:gd name="T28" fmla="*/ 1021 w 1361"/>
                <a:gd name="T29" fmla="*/ 1247 h 1588"/>
                <a:gd name="T30" fmla="*/ 851 w 1361"/>
                <a:gd name="T31" fmla="*/ 1134 h 1588"/>
                <a:gd name="T32" fmla="*/ 794 w 1361"/>
                <a:gd name="T33" fmla="*/ 1191 h 1588"/>
                <a:gd name="T34" fmla="*/ 681 w 1361"/>
                <a:gd name="T35" fmla="*/ 1247 h 1588"/>
                <a:gd name="T36" fmla="*/ 964 w 1361"/>
                <a:gd name="T37" fmla="*/ 1077 h 1588"/>
                <a:gd name="T38" fmla="*/ 908 w 1361"/>
                <a:gd name="T39" fmla="*/ 964 h 1588"/>
                <a:gd name="T40" fmla="*/ 794 w 1361"/>
                <a:gd name="T41" fmla="*/ 907 h 1588"/>
                <a:gd name="T42" fmla="*/ 681 w 1361"/>
                <a:gd name="T43" fmla="*/ 964 h 1588"/>
                <a:gd name="T44" fmla="*/ 567 w 1361"/>
                <a:gd name="T45" fmla="*/ 1021 h 1588"/>
                <a:gd name="T46" fmla="*/ 511 w 1361"/>
                <a:gd name="T47" fmla="*/ 1077 h 1588"/>
                <a:gd name="T48" fmla="*/ 454 w 1361"/>
                <a:gd name="T49" fmla="*/ 1304 h 1588"/>
                <a:gd name="T50" fmla="*/ 397 w 1361"/>
                <a:gd name="T51" fmla="*/ 1361 h 1588"/>
                <a:gd name="T52" fmla="*/ 341 w 1361"/>
                <a:gd name="T53" fmla="*/ 1531 h 1588"/>
                <a:gd name="T54" fmla="*/ 227 w 1361"/>
                <a:gd name="T55" fmla="*/ 1588 h 1588"/>
                <a:gd name="T56" fmla="*/ 170 w 1361"/>
                <a:gd name="T57" fmla="*/ 1531 h 1588"/>
                <a:gd name="T58" fmla="*/ 284 w 1361"/>
                <a:gd name="T59" fmla="*/ 1417 h 1588"/>
                <a:gd name="T60" fmla="*/ 170 w 1361"/>
                <a:gd name="T61" fmla="*/ 1304 h 1588"/>
                <a:gd name="T62" fmla="*/ 284 w 1361"/>
                <a:gd name="T63" fmla="*/ 1247 h 1588"/>
                <a:gd name="T64" fmla="*/ 227 w 1361"/>
                <a:gd name="T65" fmla="*/ 1021 h 1588"/>
                <a:gd name="T66" fmla="*/ 170 w 1361"/>
                <a:gd name="T67" fmla="*/ 907 h 1588"/>
                <a:gd name="T68" fmla="*/ 57 w 1361"/>
                <a:gd name="T69" fmla="*/ 964 h 1588"/>
                <a:gd name="T70" fmla="*/ 0 w 1361"/>
                <a:gd name="T71" fmla="*/ 907 h 1588"/>
                <a:gd name="T72" fmla="*/ 114 w 1361"/>
                <a:gd name="T73" fmla="*/ 794 h 1588"/>
                <a:gd name="T74" fmla="*/ 227 w 1361"/>
                <a:gd name="T75" fmla="*/ 737 h 1588"/>
                <a:gd name="T76" fmla="*/ 284 w 1361"/>
                <a:gd name="T77" fmla="*/ 624 h 1588"/>
                <a:gd name="T78" fmla="*/ 341 w 1361"/>
                <a:gd name="T79" fmla="*/ 567 h 1588"/>
                <a:gd name="T80" fmla="*/ 454 w 1361"/>
                <a:gd name="T81" fmla="*/ 624 h 1588"/>
                <a:gd name="T82" fmla="*/ 511 w 1361"/>
                <a:gd name="T83" fmla="*/ 510 h 1588"/>
                <a:gd name="T84" fmla="*/ 681 w 1361"/>
                <a:gd name="T85" fmla="*/ 567 h 1588"/>
                <a:gd name="T86" fmla="*/ 851 w 1361"/>
                <a:gd name="T87" fmla="*/ 510 h 1588"/>
                <a:gd name="T88" fmla="*/ 964 w 1361"/>
                <a:gd name="T89" fmla="*/ 454 h 1588"/>
                <a:gd name="T90" fmla="*/ 1021 w 1361"/>
                <a:gd name="T91" fmla="*/ 227 h 1588"/>
                <a:gd name="T92" fmla="*/ 1078 w 1361"/>
                <a:gd name="T93" fmla="*/ 113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1" h="1588">
                  <a:moveTo>
                    <a:pt x="1078" y="0"/>
                  </a:moveTo>
                  <a:lnTo>
                    <a:pt x="1248" y="0"/>
                  </a:lnTo>
                  <a:lnTo>
                    <a:pt x="1248" y="113"/>
                  </a:lnTo>
                  <a:lnTo>
                    <a:pt x="1304" y="113"/>
                  </a:lnTo>
                  <a:lnTo>
                    <a:pt x="1304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624"/>
                  </a:lnTo>
                  <a:lnTo>
                    <a:pt x="1248" y="624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lnTo>
                    <a:pt x="1248" y="850"/>
                  </a:lnTo>
                  <a:lnTo>
                    <a:pt x="1248" y="1134"/>
                  </a:lnTo>
                  <a:lnTo>
                    <a:pt x="1191" y="1134"/>
                  </a:lnTo>
                  <a:lnTo>
                    <a:pt x="1191" y="1191"/>
                  </a:lnTo>
                  <a:lnTo>
                    <a:pt x="1134" y="1191"/>
                  </a:lnTo>
                  <a:lnTo>
                    <a:pt x="1134" y="1247"/>
                  </a:lnTo>
                  <a:lnTo>
                    <a:pt x="1191" y="1247"/>
                  </a:lnTo>
                  <a:lnTo>
                    <a:pt x="1191" y="1361"/>
                  </a:lnTo>
                  <a:lnTo>
                    <a:pt x="1078" y="1361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77"/>
                  </a:lnTo>
                  <a:lnTo>
                    <a:pt x="964" y="107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1077"/>
                  </a:lnTo>
                  <a:lnTo>
                    <a:pt x="511" y="1077"/>
                  </a:lnTo>
                  <a:lnTo>
                    <a:pt x="511" y="1304"/>
                  </a:lnTo>
                  <a:lnTo>
                    <a:pt x="454" y="1304"/>
                  </a:lnTo>
                  <a:lnTo>
                    <a:pt x="454" y="1361"/>
                  </a:lnTo>
                  <a:lnTo>
                    <a:pt x="397" y="1361"/>
                  </a:lnTo>
                  <a:lnTo>
                    <a:pt x="397" y="1531"/>
                  </a:lnTo>
                  <a:lnTo>
                    <a:pt x="341" y="1531"/>
                  </a:lnTo>
                  <a:lnTo>
                    <a:pt x="341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17"/>
                  </a:lnTo>
                  <a:lnTo>
                    <a:pt x="284" y="1417"/>
                  </a:lnTo>
                  <a:lnTo>
                    <a:pt x="284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64" y="454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078" y="113"/>
                  </a:lnTo>
                  <a:lnTo>
                    <a:pt x="107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1" name="Group 172"/>
          <p:cNvGrpSpPr>
            <a:grpSpLocks/>
          </p:cNvGrpSpPr>
          <p:nvPr/>
        </p:nvGrpSpPr>
        <p:grpSpPr bwMode="auto">
          <a:xfrm>
            <a:off x="6347121" y="4300056"/>
            <a:ext cx="6124825" cy="4711403"/>
            <a:chOff x="290" y="189"/>
            <a:chExt cx="7371" cy="5670"/>
          </a:xfrm>
        </p:grpSpPr>
        <p:sp>
          <p:nvSpPr>
            <p:cNvPr id="638" name="Freeform 134"/>
            <p:cNvSpPr>
              <a:spLocks/>
            </p:cNvSpPr>
            <p:nvPr/>
          </p:nvSpPr>
          <p:spPr bwMode="auto">
            <a:xfrm>
              <a:off x="3352" y="1890"/>
              <a:ext cx="2041" cy="2948"/>
            </a:xfrm>
            <a:custGeom>
              <a:avLst/>
              <a:gdLst>
                <a:gd name="T0" fmla="*/ 1814 w 2041"/>
                <a:gd name="T1" fmla="*/ 2495 h 2948"/>
                <a:gd name="T2" fmla="*/ 1814 w 2041"/>
                <a:gd name="T3" fmla="*/ 2835 h 2948"/>
                <a:gd name="T4" fmla="*/ 1587 w 2041"/>
                <a:gd name="T5" fmla="*/ 2835 h 2948"/>
                <a:gd name="T6" fmla="*/ 1587 w 2041"/>
                <a:gd name="T7" fmla="*/ 2948 h 2948"/>
                <a:gd name="T8" fmla="*/ 1360 w 2041"/>
                <a:gd name="T9" fmla="*/ 2948 h 2948"/>
                <a:gd name="T10" fmla="*/ 1360 w 2041"/>
                <a:gd name="T11" fmla="*/ 2835 h 2948"/>
                <a:gd name="T12" fmla="*/ 1247 w 2041"/>
                <a:gd name="T13" fmla="*/ 2835 h 2948"/>
                <a:gd name="T14" fmla="*/ 1247 w 2041"/>
                <a:gd name="T15" fmla="*/ 2948 h 2948"/>
                <a:gd name="T16" fmla="*/ 1020 w 2041"/>
                <a:gd name="T17" fmla="*/ 2948 h 2948"/>
                <a:gd name="T18" fmla="*/ 1020 w 2041"/>
                <a:gd name="T19" fmla="*/ 2835 h 2948"/>
                <a:gd name="T20" fmla="*/ 907 w 2041"/>
                <a:gd name="T21" fmla="*/ 2835 h 2948"/>
                <a:gd name="T22" fmla="*/ 907 w 2041"/>
                <a:gd name="T23" fmla="*/ 2608 h 2948"/>
                <a:gd name="T24" fmla="*/ 793 w 2041"/>
                <a:gd name="T25" fmla="*/ 2608 h 2948"/>
                <a:gd name="T26" fmla="*/ 793 w 2041"/>
                <a:gd name="T27" fmla="*/ 2495 h 2948"/>
                <a:gd name="T28" fmla="*/ 907 w 2041"/>
                <a:gd name="T29" fmla="*/ 2495 h 2948"/>
                <a:gd name="T30" fmla="*/ 907 w 2041"/>
                <a:gd name="T31" fmla="*/ 2155 h 2948"/>
                <a:gd name="T32" fmla="*/ 793 w 2041"/>
                <a:gd name="T33" fmla="*/ 2155 h 2948"/>
                <a:gd name="T34" fmla="*/ 793 w 2041"/>
                <a:gd name="T35" fmla="*/ 1928 h 2948"/>
                <a:gd name="T36" fmla="*/ 680 w 2041"/>
                <a:gd name="T37" fmla="*/ 1928 h 2948"/>
                <a:gd name="T38" fmla="*/ 680 w 2041"/>
                <a:gd name="T39" fmla="*/ 1814 h 2948"/>
                <a:gd name="T40" fmla="*/ 567 w 2041"/>
                <a:gd name="T41" fmla="*/ 1814 h 2948"/>
                <a:gd name="T42" fmla="*/ 567 w 2041"/>
                <a:gd name="T43" fmla="*/ 1361 h 2948"/>
                <a:gd name="T44" fmla="*/ 113 w 2041"/>
                <a:gd name="T45" fmla="*/ 1361 h 2948"/>
                <a:gd name="T46" fmla="*/ 113 w 2041"/>
                <a:gd name="T47" fmla="*/ 1021 h 2948"/>
                <a:gd name="T48" fmla="*/ 0 w 2041"/>
                <a:gd name="T49" fmla="*/ 1021 h 2948"/>
                <a:gd name="T50" fmla="*/ 0 w 2041"/>
                <a:gd name="T51" fmla="*/ 794 h 2948"/>
                <a:gd name="T52" fmla="*/ 226 w 2041"/>
                <a:gd name="T53" fmla="*/ 794 h 2948"/>
                <a:gd name="T54" fmla="*/ 226 w 2041"/>
                <a:gd name="T55" fmla="*/ 567 h 2948"/>
                <a:gd name="T56" fmla="*/ 113 w 2041"/>
                <a:gd name="T57" fmla="*/ 567 h 2948"/>
                <a:gd name="T58" fmla="*/ 113 w 2041"/>
                <a:gd name="T59" fmla="*/ 340 h 2948"/>
                <a:gd name="T60" fmla="*/ 0 w 2041"/>
                <a:gd name="T61" fmla="*/ 340 h 2948"/>
                <a:gd name="T62" fmla="*/ 0 w 2041"/>
                <a:gd name="T63" fmla="*/ 113 h 2948"/>
                <a:gd name="T64" fmla="*/ 113 w 2041"/>
                <a:gd name="T65" fmla="*/ 113 h 2948"/>
                <a:gd name="T66" fmla="*/ 113 w 2041"/>
                <a:gd name="T67" fmla="*/ 227 h 2948"/>
                <a:gd name="T68" fmla="*/ 340 w 2041"/>
                <a:gd name="T69" fmla="*/ 227 h 2948"/>
                <a:gd name="T70" fmla="*/ 340 w 2041"/>
                <a:gd name="T71" fmla="*/ 340 h 2948"/>
                <a:gd name="T72" fmla="*/ 567 w 2041"/>
                <a:gd name="T73" fmla="*/ 340 h 2948"/>
                <a:gd name="T74" fmla="*/ 567 w 2041"/>
                <a:gd name="T75" fmla="*/ 454 h 2948"/>
                <a:gd name="T76" fmla="*/ 1247 w 2041"/>
                <a:gd name="T77" fmla="*/ 454 h 2948"/>
                <a:gd name="T78" fmla="*/ 1247 w 2041"/>
                <a:gd name="T79" fmla="*/ 567 h 2948"/>
                <a:gd name="T80" fmla="*/ 1360 w 2041"/>
                <a:gd name="T81" fmla="*/ 567 h 2948"/>
                <a:gd name="T82" fmla="*/ 1360 w 2041"/>
                <a:gd name="T83" fmla="*/ 227 h 2948"/>
                <a:gd name="T84" fmla="*/ 1701 w 2041"/>
                <a:gd name="T85" fmla="*/ 227 h 2948"/>
                <a:gd name="T86" fmla="*/ 1701 w 2041"/>
                <a:gd name="T87" fmla="*/ 0 h 2948"/>
                <a:gd name="T88" fmla="*/ 1927 w 2041"/>
                <a:gd name="T89" fmla="*/ 0 h 2948"/>
                <a:gd name="T90" fmla="*/ 1927 w 2041"/>
                <a:gd name="T91" fmla="*/ 113 h 2948"/>
                <a:gd name="T92" fmla="*/ 2041 w 2041"/>
                <a:gd name="T93" fmla="*/ 113 h 2948"/>
                <a:gd name="T94" fmla="*/ 2041 w 2041"/>
                <a:gd name="T95" fmla="*/ 340 h 2948"/>
                <a:gd name="T96" fmla="*/ 1927 w 2041"/>
                <a:gd name="T97" fmla="*/ 340 h 2948"/>
                <a:gd name="T98" fmla="*/ 1927 w 2041"/>
                <a:gd name="T99" fmla="*/ 680 h 2948"/>
                <a:gd name="T100" fmla="*/ 2041 w 2041"/>
                <a:gd name="T101" fmla="*/ 680 h 2948"/>
                <a:gd name="T102" fmla="*/ 2041 w 2041"/>
                <a:gd name="T103" fmla="*/ 907 h 2948"/>
                <a:gd name="T104" fmla="*/ 1701 w 2041"/>
                <a:gd name="T105" fmla="*/ 907 h 2948"/>
                <a:gd name="T106" fmla="*/ 1701 w 2041"/>
                <a:gd name="T107" fmla="*/ 1134 h 2948"/>
                <a:gd name="T108" fmla="*/ 1587 w 2041"/>
                <a:gd name="T109" fmla="*/ 1134 h 2948"/>
                <a:gd name="T110" fmla="*/ 1587 w 2041"/>
                <a:gd name="T111" fmla="*/ 1928 h 2948"/>
                <a:gd name="T112" fmla="*/ 1474 w 2041"/>
                <a:gd name="T113" fmla="*/ 1928 h 2948"/>
                <a:gd name="T114" fmla="*/ 1474 w 2041"/>
                <a:gd name="T115" fmla="*/ 2041 h 2948"/>
                <a:gd name="T116" fmla="*/ 1587 w 2041"/>
                <a:gd name="T117" fmla="*/ 2041 h 2948"/>
                <a:gd name="T118" fmla="*/ 1587 w 2041"/>
                <a:gd name="T119" fmla="*/ 2381 h 2948"/>
                <a:gd name="T120" fmla="*/ 1701 w 2041"/>
                <a:gd name="T121" fmla="*/ 2381 h 2948"/>
                <a:gd name="T122" fmla="*/ 1701 w 2041"/>
                <a:gd name="T123" fmla="*/ 2495 h 2948"/>
                <a:gd name="T124" fmla="*/ 1814 w 2041"/>
                <a:gd name="T125" fmla="*/ 2495 h 2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1" h="2948">
                  <a:moveTo>
                    <a:pt x="1814" y="2495"/>
                  </a:moveTo>
                  <a:lnTo>
                    <a:pt x="1814" y="2835"/>
                  </a:lnTo>
                  <a:lnTo>
                    <a:pt x="1587" y="2835"/>
                  </a:lnTo>
                  <a:lnTo>
                    <a:pt x="1587" y="2948"/>
                  </a:lnTo>
                  <a:lnTo>
                    <a:pt x="1360" y="2948"/>
                  </a:lnTo>
                  <a:lnTo>
                    <a:pt x="1360" y="2835"/>
                  </a:lnTo>
                  <a:lnTo>
                    <a:pt x="1247" y="2835"/>
                  </a:lnTo>
                  <a:lnTo>
                    <a:pt x="1247" y="2948"/>
                  </a:lnTo>
                  <a:lnTo>
                    <a:pt x="1020" y="2948"/>
                  </a:lnTo>
                  <a:lnTo>
                    <a:pt x="1020" y="2835"/>
                  </a:lnTo>
                  <a:lnTo>
                    <a:pt x="907" y="2835"/>
                  </a:lnTo>
                  <a:lnTo>
                    <a:pt x="907" y="2608"/>
                  </a:lnTo>
                  <a:lnTo>
                    <a:pt x="793" y="2608"/>
                  </a:lnTo>
                  <a:lnTo>
                    <a:pt x="793" y="2495"/>
                  </a:lnTo>
                  <a:lnTo>
                    <a:pt x="907" y="2495"/>
                  </a:lnTo>
                  <a:lnTo>
                    <a:pt x="907" y="2155"/>
                  </a:lnTo>
                  <a:lnTo>
                    <a:pt x="793" y="2155"/>
                  </a:lnTo>
                  <a:lnTo>
                    <a:pt x="793" y="1928"/>
                  </a:lnTo>
                  <a:lnTo>
                    <a:pt x="680" y="1928"/>
                  </a:lnTo>
                  <a:lnTo>
                    <a:pt x="680" y="1814"/>
                  </a:lnTo>
                  <a:lnTo>
                    <a:pt x="567" y="1814"/>
                  </a:lnTo>
                  <a:lnTo>
                    <a:pt x="567" y="1361"/>
                  </a:lnTo>
                  <a:lnTo>
                    <a:pt x="113" y="1361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360" y="567"/>
                  </a:lnTo>
                  <a:lnTo>
                    <a:pt x="1360" y="227"/>
                  </a:lnTo>
                  <a:lnTo>
                    <a:pt x="1701" y="227"/>
                  </a:lnTo>
                  <a:lnTo>
                    <a:pt x="1701" y="0"/>
                  </a:lnTo>
                  <a:lnTo>
                    <a:pt x="1927" y="0"/>
                  </a:lnTo>
                  <a:lnTo>
                    <a:pt x="1927" y="113"/>
                  </a:lnTo>
                  <a:lnTo>
                    <a:pt x="2041" y="113"/>
                  </a:lnTo>
                  <a:lnTo>
                    <a:pt x="2041" y="340"/>
                  </a:lnTo>
                  <a:lnTo>
                    <a:pt x="1927" y="340"/>
                  </a:lnTo>
                  <a:lnTo>
                    <a:pt x="1927" y="680"/>
                  </a:lnTo>
                  <a:lnTo>
                    <a:pt x="2041" y="680"/>
                  </a:lnTo>
                  <a:lnTo>
                    <a:pt x="2041" y="907"/>
                  </a:lnTo>
                  <a:lnTo>
                    <a:pt x="1701" y="907"/>
                  </a:lnTo>
                  <a:lnTo>
                    <a:pt x="1701" y="1134"/>
                  </a:lnTo>
                  <a:lnTo>
                    <a:pt x="1587" y="1134"/>
                  </a:lnTo>
                  <a:lnTo>
                    <a:pt x="1587" y="1928"/>
                  </a:lnTo>
                  <a:lnTo>
                    <a:pt x="1474" y="1928"/>
                  </a:lnTo>
                  <a:lnTo>
                    <a:pt x="1474" y="2041"/>
                  </a:lnTo>
                  <a:lnTo>
                    <a:pt x="1587" y="2041"/>
                  </a:lnTo>
                  <a:lnTo>
                    <a:pt x="1587" y="2381"/>
                  </a:lnTo>
                  <a:lnTo>
                    <a:pt x="1701" y="2381"/>
                  </a:lnTo>
                  <a:lnTo>
                    <a:pt x="1701" y="2495"/>
                  </a:lnTo>
                  <a:lnTo>
                    <a:pt x="1814" y="24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9" name="Freeform 135"/>
            <p:cNvSpPr>
              <a:spLocks/>
            </p:cNvSpPr>
            <p:nvPr/>
          </p:nvSpPr>
          <p:spPr bwMode="auto">
            <a:xfrm>
              <a:off x="4826" y="2797"/>
              <a:ext cx="567" cy="1588"/>
            </a:xfrm>
            <a:custGeom>
              <a:avLst/>
              <a:gdLst>
                <a:gd name="T0" fmla="*/ 453 w 567"/>
                <a:gd name="T1" fmla="*/ 0 h 1588"/>
                <a:gd name="T2" fmla="*/ 453 w 567"/>
                <a:gd name="T3" fmla="*/ 340 h 1588"/>
                <a:gd name="T4" fmla="*/ 567 w 567"/>
                <a:gd name="T5" fmla="*/ 340 h 1588"/>
                <a:gd name="T6" fmla="*/ 567 w 567"/>
                <a:gd name="T7" fmla="*/ 1361 h 1588"/>
                <a:gd name="T8" fmla="*/ 453 w 567"/>
                <a:gd name="T9" fmla="*/ 1361 h 1588"/>
                <a:gd name="T10" fmla="*/ 453 w 567"/>
                <a:gd name="T11" fmla="*/ 1474 h 1588"/>
                <a:gd name="T12" fmla="*/ 340 w 567"/>
                <a:gd name="T13" fmla="*/ 1474 h 1588"/>
                <a:gd name="T14" fmla="*/ 340 w 567"/>
                <a:gd name="T15" fmla="*/ 1588 h 1588"/>
                <a:gd name="T16" fmla="*/ 227 w 567"/>
                <a:gd name="T17" fmla="*/ 1588 h 1588"/>
                <a:gd name="T18" fmla="*/ 227 w 567"/>
                <a:gd name="T19" fmla="*/ 1474 h 1588"/>
                <a:gd name="T20" fmla="*/ 113 w 567"/>
                <a:gd name="T21" fmla="*/ 1474 h 1588"/>
                <a:gd name="T22" fmla="*/ 113 w 567"/>
                <a:gd name="T23" fmla="*/ 1134 h 1588"/>
                <a:gd name="T24" fmla="*/ 0 w 567"/>
                <a:gd name="T25" fmla="*/ 1134 h 1588"/>
                <a:gd name="T26" fmla="*/ 0 w 567"/>
                <a:gd name="T27" fmla="*/ 1021 h 1588"/>
                <a:gd name="T28" fmla="*/ 113 w 567"/>
                <a:gd name="T29" fmla="*/ 1021 h 1588"/>
                <a:gd name="T30" fmla="*/ 113 w 567"/>
                <a:gd name="T31" fmla="*/ 227 h 1588"/>
                <a:gd name="T32" fmla="*/ 227 w 567"/>
                <a:gd name="T33" fmla="*/ 227 h 1588"/>
                <a:gd name="T34" fmla="*/ 227 w 567"/>
                <a:gd name="T35" fmla="*/ 0 h 1588"/>
                <a:gd name="T36" fmla="*/ 453 w 567"/>
                <a:gd name="T37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588">
                  <a:moveTo>
                    <a:pt x="453" y="0"/>
                  </a:moveTo>
                  <a:lnTo>
                    <a:pt x="453" y="340"/>
                  </a:lnTo>
                  <a:lnTo>
                    <a:pt x="567" y="340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227" y="1588"/>
                  </a:lnTo>
                  <a:lnTo>
                    <a:pt x="227" y="1474"/>
                  </a:lnTo>
                  <a:lnTo>
                    <a:pt x="113" y="1474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0" name="Freeform 136"/>
            <p:cNvSpPr>
              <a:spLocks/>
            </p:cNvSpPr>
            <p:nvPr/>
          </p:nvSpPr>
          <p:spPr bwMode="auto">
            <a:xfrm>
              <a:off x="5279" y="2230"/>
              <a:ext cx="1134" cy="1928"/>
            </a:xfrm>
            <a:custGeom>
              <a:avLst/>
              <a:gdLst>
                <a:gd name="T0" fmla="*/ 114 w 1134"/>
                <a:gd name="T1" fmla="*/ 454 h 1928"/>
                <a:gd name="T2" fmla="*/ 114 w 1134"/>
                <a:gd name="T3" fmla="*/ 567 h 1928"/>
                <a:gd name="T4" fmla="*/ 0 w 1134"/>
                <a:gd name="T5" fmla="*/ 567 h 1928"/>
                <a:gd name="T6" fmla="*/ 0 w 1134"/>
                <a:gd name="T7" fmla="*/ 907 h 1928"/>
                <a:gd name="T8" fmla="*/ 114 w 1134"/>
                <a:gd name="T9" fmla="*/ 907 h 1928"/>
                <a:gd name="T10" fmla="*/ 114 w 1134"/>
                <a:gd name="T11" fmla="*/ 1928 h 1928"/>
                <a:gd name="T12" fmla="*/ 454 w 1134"/>
                <a:gd name="T13" fmla="*/ 1928 h 1928"/>
                <a:gd name="T14" fmla="*/ 454 w 1134"/>
                <a:gd name="T15" fmla="*/ 1701 h 1928"/>
                <a:gd name="T16" fmla="*/ 567 w 1134"/>
                <a:gd name="T17" fmla="*/ 1701 h 1928"/>
                <a:gd name="T18" fmla="*/ 567 w 1134"/>
                <a:gd name="T19" fmla="*/ 1588 h 1928"/>
                <a:gd name="T20" fmla="*/ 794 w 1134"/>
                <a:gd name="T21" fmla="*/ 1588 h 1928"/>
                <a:gd name="T22" fmla="*/ 794 w 1134"/>
                <a:gd name="T23" fmla="*/ 1474 h 1928"/>
                <a:gd name="T24" fmla="*/ 908 w 1134"/>
                <a:gd name="T25" fmla="*/ 1474 h 1928"/>
                <a:gd name="T26" fmla="*/ 908 w 1134"/>
                <a:gd name="T27" fmla="*/ 1588 h 1928"/>
                <a:gd name="T28" fmla="*/ 1021 w 1134"/>
                <a:gd name="T29" fmla="*/ 1588 h 1928"/>
                <a:gd name="T30" fmla="*/ 1021 w 1134"/>
                <a:gd name="T31" fmla="*/ 1021 h 1928"/>
                <a:gd name="T32" fmla="*/ 1134 w 1134"/>
                <a:gd name="T33" fmla="*/ 1021 h 1928"/>
                <a:gd name="T34" fmla="*/ 1134 w 1134"/>
                <a:gd name="T35" fmla="*/ 907 h 1928"/>
                <a:gd name="T36" fmla="*/ 1021 w 1134"/>
                <a:gd name="T37" fmla="*/ 907 h 1928"/>
                <a:gd name="T38" fmla="*/ 1021 w 1134"/>
                <a:gd name="T39" fmla="*/ 794 h 1928"/>
                <a:gd name="T40" fmla="*/ 794 w 1134"/>
                <a:gd name="T41" fmla="*/ 794 h 1928"/>
                <a:gd name="T42" fmla="*/ 794 w 1134"/>
                <a:gd name="T43" fmla="*/ 567 h 1928"/>
                <a:gd name="T44" fmla="*/ 908 w 1134"/>
                <a:gd name="T45" fmla="*/ 567 h 1928"/>
                <a:gd name="T46" fmla="*/ 908 w 1134"/>
                <a:gd name="T47" fmla="*/ 227 h 1928"/>
                <a:gd name="T48" fmla="*/ 908 w 1134"/>
                <a:gd name="T49" fmla="*/ 114 h 1928"/>
                <a:gd name="T50" fmla="*/ 794 w 1134"/>
                <a:gd name="T51" fmla="*/ 114 h 1928"/>
                <a:gd name="T52" fmla="*/ 794 w 1134"/>
                <a:gd name="T53" fmla="*/ 227 h 1928"/>
                <a:gd name="T54" fmla="*/ 567 w 1134"/>
                <a:gd name="T55" fmla="*/ 227 h 1928"/>
                <a:gd name="T56" fmla="*/ 567 w 1134"/>
                <a:gd name="T57" fmla="*/ 0 h 1928"/>
                <a:gd name="T58" fmla="*/ 454 w 1134"/>
                <a:gd name="T59" fmla="*/ 0 h 1928"/>
                <a:gd name="T60" fmla="*/ 454 w 1134"/>
                <a:gd name="T61" fmla="*/ 227 h 1928"/>
                <a:gd name="T62" fmla="*/ 341 w 1134"/>
                <a:gd name="T63" fmla="*/ 227 h 1928"/>
                <a:gd name="T64" fmla="*/ 341 w 1134"/>
                <a:gd name="T65" fmla="*/ 114 h 1928"/>
                <a:gd name="T66" fmla="*/ 227 w 1134"/>
                <a:gd name="T67" fmla="*/ 114 h 1928"/>
                <a:gd name="T68" fmla="*/ 227 w 1134"/>
                <a:gd name="T69" fmla="*/ 454 h 1928"/>
                <a:gd name="T70" fmla="*/ 114 w 1134"/>
                <a:gd name="T71" fmla="*/ 454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34" h="1928">
                  <a:moveTo>
                    <a:pt x="114" y="454"/>
                  </a:moveTo>
                  <a:lnTo>
                    <a:pt x="114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928"/>
                  </a:lnTo>
                  <a:lnTo>
                    <a:pt x="454" y="192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794" y="1588"/>
                  </a:lnTo>
                  <a:lnTo>
                    <a:pt x="794" y="1474"/>
                  </a:lnTo>
                  <a:lnTo>
                    <a:pt x="908" y="1474"/>
                  </a:lnTo>
                  <a:lnTo>
                    <a:pt x="908" y="1588"/>
                  </a:lnTo>
                  <a:lnTo>
                    <a:pt x="1021" y="1588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227"/>
                  </a:lnTo>
                  <a:lnTo>
                    <a:pt x="908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11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1" name="Freeform 138"/>
            <p:cNvSpPr>
              <a:spLocks/>
            </p:cNvSpPr>
            <p:nvPr/>
          </p:nvSpPr>
          <p:spPr bwMode="auto">
            <a:xfrm>
              <a:off x="5733" y="3137"/>
              <a:ext cx="1928" cy="1248"/>
            </a:xfrm>
            <a:custGeom>
              <a:avLst/>
              <a:gdLst>
                <a:gd name="T0" fmla="*/ 907 w 1928"/>
                <a:gd name="T1" fmla="*/ 0 h 1248"/>
                <a:gd name="T2" fmla="*/ 680 w 1928"/>
                <a:gd name="T3" fmla="*/ 0 h 1248"/>
                <a:gd name="T4" fmla="*/ 680 w 1928"/>
                <a:gd name="T5" fmla="*/ 114 h 1248"/>
                <a:gd name="T6" fmla="*/ 567 w 1928"/>
                <a:gd name="T7" fmla="*/ 114 h 1248"/>
                <a:gd name="T8" fmla="*/ 567 w 1928"/>
                <a:gd name="T9" fmla="*/ 681 h 1248"/>
                <a:gd name="T10" fmla="*/ 454 w 1928"/>
                <a:gd name="T11" fmla="*/ 681 h 1248"/>
                <a:gd name="T12" fmla="*/ 454 w 1928"/>
                <a:gd name="T13" fmla="*/ 567 h 1248"/>
                <a:gd name="T14" fmla="*/ 340 w 1928"/>
                <a:gd name="T15" fmla="*/ 567 h 1248"/>
                <a:gd name="T16" fmla="*/ 340 w 1928"/>
                <a:gd name="T17" fmla="*/ 681 h 1248"/>
                <a:gd name="T18" fmla="*/ 113 w 1928"/>
                <a:gd name="T19" fmla="*/ 681 h 1248"/>
                <a:gd name="T20" fmla="*/ 113 w 1928"/>
                <a:gd name="T21" fmla="*/ 794 h 1248"/>
                <a:gd name="T22" fmla="*/ 0 w 1928"/>
                <a:gd name="T23" fmla="*/ 794 h 1248"/>
                <a:gd name="T24" fmla="*/ 0 w 1928"/>
                <a:gd name="T25" fmla="*/ 1021 h 1248"/>
                <a:gd name="T26" fmla="*/ 680 w 1928"/>
                <a:gd name="T27" fmla="*/ 1021 h 1248"/>
                <a:gd name="T28" fmla="*/ 680 w 1928"/>
                <a:gd name="T29" fmla="*/ 1134 h 1248"/>
                <a:gd name="T30" fmla="*/ 907 w 1928"/>
                <a:gd name="T31" fmla="*/ 1134 h 1248"/>
                <a:gd name="T32" fmla="*/ 907 w 1928"/>
                <a:gd name="T33" fmla="*/ 1021 h 1248"/>
                <a:gd name="T34" fmla="*/ 1134 w 1928"/>
                <a:gd name="T35" fmla="*/ 1021 h 1248"/>
                <a:gd name="T36" fmla="*/ 1134 w 1928"/>
                <a:gd name="T37" fmla="*/ 908 h 1248"/>
                <a:gd name="T38" fmla="*/ 1247 w 1928"/>
                <a:gd name="T39" fmla="*/ 908 h 1248"/>
                <a:gd name="T40" fmla="*/ 1247 w 1928"/>
                <a:gd name="T41" fmla="*/ 1021 h 1248"/>
                <a:gd name="T42" fmla="*/ 1361 w 1928"/>
                <a:gd name="T43" fmla="*/ 1021 h 1248"/>
                <a:gd name="T44" fmla="*/ 1361 w 1928"/>
                <a:gd name="T45" fmla="*/ 1134 h 1248"/>
                <a:gd name="T46" fmla="*/ 1701 w 1928"/>
                <a:gd name="T47" fmla="*/ 1134 h 1248"/>
                <a:gd name="T48" fmla="*/ 1701 w 1928"/>
                <a:gd name="T49" fmla="*/ 1248 h 1248"/>
                <a:gd name="T50" fmla="*/ 1814 w 1928"/>
                <a:gd name="T51" fmla="*/ 1248 h 1248"/>
                <a:gd name="T52" fmla="*/ 1814 w 1928"/>
                <a:gd name="T53" fmla="*/ 1134 h 1248"/>
                <a:gd name="T54" fmla="*/ 1928 w 1928"/>
                <a:gd name="T55" fmla="*/ 1134 h 1248"/>
                <a:gd name="T56" fmla="*/ 1928 w 1928"/>
                <a:gd name="T57" fmla="*/ 681 h 1248"/>
                <a:gd name="T58" fmla="*/ 1814 w 1928"/>
                <a:gd name="T59" fmla="*/ 681 h 1248"/>
                <a:gd name="T60" fmla="*/ 1814 w 1928"/>
                <a:gd name="T61" fmla="*/ 567 h 1248"/>
                <a:gd name="T62" fmla="*/ 1701 w 1928"/>
                <a:gd name="T63" fmla="*/ 567 h 1248"/>
                <a:gd name="T64" fmla="*/ 1701 w 1928"/>
                <a:gd name="T65" fmla="*/ 454 h 1248"/>
                <a:gd name="T66" fmla="*/ 1588 w 1928"/>
                <a:gd name="T67" fmla="*/ 454 h 1248"/>
                <a:gd name="T68" fmla="*/ 1588 w 1928"/>
                <a:gd name="T69" fmla="*/ 227 h 1248"/>
                <a:gd name="T70" fmla="*/ 1021 w 1928"/>
                <a:gd name="T71" fmla="*/ 227 h 1248"/>
                <a:gd name="T72" fmla="*/ 1021 w 1928"/>
                <a:gd name="T73" fmla="*/ 114 h 1248"/>
                <a:gd name="T74" fmla="*/ 907 w 1928"/>
                <a:gd name="T75" fmla="*/ 114 h 1248"/>
                <a:gd name="T76" fmla="*/ 907 w 1928"/>
                <a:gd name="T7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8" h="1248">
                  <a:moveTo>
                    <a:pt x="907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1134" y="1021"/>
                  </a:lnTo>
                  <a:lnTo>
                    <a:pt x="1134" y="908"/>
                  </a:lnTo>
                  <a:lnTo>
                    <a:pt x="1247" y="908"/>
                  </a:lnTo>
                  <a:lnTo>
                    <a:pt x="1247" y="1021"/>
                  </a:lnTo>
                  <a:lnTo>
                    <a:pt x="1361" y="1021"/>
                  </a:lnTo>
                  <a:lnTo>
                    <a:pt x="1361" y="1134"/>
                  </a:lnTo>
                  <a:lnTo>
                    <a:pt x="1701" y="1134"/>
                  </a:lnTo>
                  <a:lnTo>
                    <a:pt x="1701" y="1248"/>
                  </a:lnTo>
                  <a:lnTo>
                    <a:pt x="1814" y="1248"/>
                  </a:lnTo>
                  <a:lnTo>
                    <a:pt x="1814" y="1134"/>
                  </a:lnTo>
                  <a:lnTo>
                    <a:pt x="1928" y="1134"/>
                  </a:lnTo>
                  <a:lnTo>
                    <a:pt x="1928" y="681"/>
                  </a:lnTo>
                  <a:lnTo>
                    <a:pt x="1814" y="681"/>
                  </a:lnTo>
                  <a:lnTo>
                    <a:pt x="1814" y="567"/>
                  </a:lnTo>
                  <a:lnTo>
                    <a:pt x="1701" y="567"/>
                  </a:lnTo>
                  <a:lnTo>
                    <a:pt x="1701" y="454"/>
                  </a:lnTo>
                  <a:lnTo>
                    <a:pt x="1588" y="454"/>
                  </a:lnTo>
                  <a:lnTo>
                    <a:pt x="1588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2" name="Freeform 141"/>
            <p:cNvSpPr>
              <a:spLocks/>
            </p:cNvSpPr>
            <p:nvPr/>
          </p:nvSpPr>
          <p:spPr bwMode="auto">
            <a:xfrm>
              <a:off x="630" y="4271"/>
              <a:ext cx="1134" cy="1588"/>
            </a:xfrm>
            <a:custGeom>
              <a:avLst/>
              <a:gdLst>
                <a:gd name="T0" fmla="*/ 340 w 1134"/>
                <a:gd name="T1" fmla="*/ 0 h 1588"/>
                <a:gd name="T2" fmla="*/ 340 w 1134"/>
                <a:gd name="T3" fmla="*/ 341 h 1588"/>
                <a:gd name="T4" fmla="*/ 227 w 1134"/>
                <a:gd name="T5" fmla="*/ 341 h 1588"/>
                <a:gd name="T6" fmla="*/ 227 w 1134"/>
                <a:gd name="T7" fmla="*/ 567 h 1588"/>
                <a:gd name="T8" fmla="*/ 340 w 1134"/>
                <a:gd name="T9" fmla="*/ 567 h 1588"/>
                <a:gd name="T10" fmla="*/ 340 w 1134"/>
                <a:gd name="T11" fmla="*/ 794 h 1588"/>
                <a:gd name="T12" fmla="*/ 227 w 1134"/>
                <a:gd name="T13" fmla="*/ 794 h 1588"/>
                <a:gd name="T14" fmla="*/ 227 w 1134"/>
                <a:gd name="T15" fmla="*/ 1134 h 1588"/>
                <a:gd name="T16" fmla="*/ 113 w 1134"/>
                <a:gd name="T17" fmla="*/ 1134 h 1588"/>
                <a:gd name="T18" fmla="*/ 113 w 1134"/>
                <a:gd name="T19" fmla="*/ 1248 h 1588"/>
                <a:gd name="T20" fmla="*/ 0 w 1134"/>
                <a:gd name="T21" fmla="*/ 1248 h 1588"/>
                <a:gd name="T22" fmla="*/ 0 w 1134"/>
                <a:gd name="T23" fmla="*/ 1361 h 1588"/>
                <a:gd name="T24" fmla="*/ 227 w 1134"/>
                <a:gd name="T25" fmla="*/ 1361 h 1588"/>
                <a:gd name="T26" fmla="*/ 227 w 1134"/>
                <a:gd name="T27" fmla="*/ 1475 h 1588"/>
                <a:gd name="T28" fmla="*/ 567 w 1134"/>
                <a:gd name="T29" fmla="*/ 1475 h 1588"/>
                <a:gd name="T30" fmla="*/ 567 w 1134"/>
                <a:gd name="T31" fmla="*/ 1588 h 1588"/>
                <a:gd name="T32" fmla="*/ 907 w 1134"/>
                <a:gd name="T33" fmla="*/ 1588 h 1588"/>
                <a:gd name="T34" fmla="*/ 907 w 1134"/>
                <a:gd name="T35" fmla="*/ 1475 h 1588"/>
                <a:gd name="T36" fmla="*/ 1021 w 1134"/>
                <a:gd name="T37" fmla="*/ 1475 h 1588"/>
                <a:gd name="T38" fmla="*/ 1021 w 1134"/>
                <a:gd name="T39" fmla="*/ 1248 h 1588"/>
                <a:gd name="T40" fmla="*/ 1134 w 1134"/>
                <a:gd name="T41" fmla="*/ 1248 h 1588"/>
                <a:gd name="T42" fmla="*/ 1134 w 1134"/>
                <a:gd name="T43" fmla="*/ 794 h 1588"/>
                <a:gd name="T44" fmla="*/ 1021 w 1134"/>
                <a:gd name="T45" fmla="*/ 794 h 1588"/>
                <a:gd name="T46" fmla="*/ 1021 w 1134"/>
                <a:gd name="T47" fmla="*/ 681 h 1588"/>
                <a:gd name="T48" fmla="*/ 907 w 1134"/>
                <a:gd name="T49" fmla="*/ 681 h 1588"/>
                <a:gd name="T50" fmla="*/ 907 w 1134"/>
                <a:gd name="T51" fmla="*/ 341 h 1588"/>
                <a:gd name="T52" fmla="*/ 680 w 1134"/>
                <a:gd name="T53" fmla="*/ 341 h 1588"/>
                <a:gd name="T54" fmla="*/ 680 w 1134"/>
                <a:gd name="T55" fmla="*/ 227 h 1588"/>
                <a:gd name="T56" fmla="*/ 567 w 1134"/>
                <a:gd name="T57" fmla="*/ 227 h 1588"/>
                <a:gd name="T58" fmla="*/ 567 w 1134"/>
                <a:gd name="T59" fmla="*/ 0 h 1588"/>
                <a:gd name="T60" fmla="*/ 340 w 1134"/>
                <a:gd name="T61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588">
                  <a:moveTo>
                    <a:pt x="340" y="0"/>
                  </a:moveTo>
                  <a:lnTo>
                    <a:pt x="340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361"/>
                  </a:lnTo>
                  <a:lnTo>
                    <a:pt x="227" y="1361"/>
                  </a:lnTo>
                  <a:lnTo>
                    <a:pt x="227" y="1475"/>
                  </a:lnTo>
                  <a:lnTo>
                    <a:pt x="567" y="1475"/>
                  </a:lnTo>
                  <a:lnTo>
                    <a:pt x="567" y="1588"/>
                  </a:lnTo>
                  <a:lnTo>
                    <a:pt x="907" y="1588"/>
                  </a:lnTo>
                  <a:lnTo>
                    <a:pt x="907" y="1475"/>
                  </a:lnTo>
                  <a:lnTo>
                    <a:pt x="1021" y="1475"/>
                  </a:lnTo>
                  <a:lnTo>
                    <a:pt x="1021" y="1248"/>
                  </a:lnTo>
                  <a:lnTo>
                    <a:pt x="1134" y="1248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681"/>
                  </a:lnTo>
                  <a:lnTo>
                    <a:pt x="907" y="681"/>
                  </a:lnTo>
                  <a:lnTo>
                    <a:pt x="90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3" name="Freeform 142"/>
            <p:cNvSpPr>
              <a:spLocks/>
            </p:cNvSpPr>
            <p:nvPr/>
          </p:nvSpPr>
          <p:spPr bwMode="auto">
            <a:xfrm>
              <a:off x="290" y="3251"/>
              <a:ext cx="2154" cy="2154"/>
            </a:xfrm>
            <a:custGeom>
              <a:avLst/>
              <a:gdLst>
                <a:gd name="T0" fmla="*/ 1474 w 2154"/>
                <a:gd name="T1" fmla="*/ 2154 h 2154"/>
                <a:gd name="T2" fmla="*/ 1701 w 2154"/>
                <a:gd name="T3" fmla="*/ 2154 h 2154"/>
                <a:gd name="T4" fmla="*/ 1701 w 2154"/>
                <a:gd name="T5" fmla="*/ 2041 h 2154"/>
                <a:gd name="T6" fmla="*/ 1814 w 2154"/>
                <a:gd name="T7" fmla="*/ 2041 h 2154"/>
                <a:gd name="T8" fmla="*/ 1814 w 2154"/>
                <a:gd name="T9" fmla="*/ 1928 h 2154"/>
                <a:gd name="T10" fmla="*/ 1928 w 2154"/>
                <a:gd name="T11" fmla="*/ 1928 h 2154"/>
                <a:gd name="T12" fmla="*/ 1928 w 2154"/>
                <a:gd name="T13" fmla="*/ 2041 h 2154"/>
                <a:gd name="T14" fmla="*/ 2154 w 2154"/>
                <a:gd name="T15" fmla="*/ 2041 h 2154"/>
                <a:gd name="T16" fmla="*/ 2154 w 2154"/>
                <a:gd name="T17" fmla="*/ 1134 h 2154"/>
                <a:gd name="T18" fmla="*/ 2041 w 2154"/>
                <a:gd name="T19" fmla="*/ 1134 h 2154"/>
                <a:gd name="T20" fmla="*/ 2041 w 2154"/>
                <a:gd name="T21" fmla="*/ 794 h 2154"/>
                <a:gd name="T22" fmla="*/ 1928 w 2154"/>
                <a:gd name="T23" fmla="*/ 794 h 2154"/>
                <a:gd name="T24" fmla="*/ 1928 w 2154"/>
                <a:gd name="T25" fmla="*/ 680 h 2154"/>
                <a:gd name="T26" fmla="*/ 1587 w 2154"/>
                <a:gd name="T27" fmla="*/ 680 h 2154"/>
                <a:gd name="T28" fmla="*/ 1587 w 2154"/>
                <a:gd name="T29" fmla="*/ 567 h 2154"/>
                <a:gd name="T30" fmla="*/ 1474 w 2154"/>
                <a:gd name="T31" fmla="*/ 567 h 2154"/>
                <a:gd name="T32" fmla="*/ 1474 w 2154"/>
                <a:gd name="T33" fmla="*/ 453 h 2154"/>
                <a:gd name="T34" fmla="*/ 1361 w 2154"/>
                <a:gd name="T35" fmla="*/ 453 h 2154"/>
                <a:gd name="T36" fmla="*/ 1361 w 2154"/>
                <a:gd name="T37" fmla="*/ 340 h 2154"/>
                <a:gd name="T38" fmla="*/ 907 w 2154"/>
                <a:gd name="T39" fmla="*/ 340 h 2154"/>
                <a:gd name="T40" fmla="*/ 907 w 2154"/>
                <a:gd name="T41" fmla="*/ 227 h 2154"/>
                <a:gd name="T42" fmla="*/ 794 w 2154"/>
                <a:gd name="T43" fmla="*/ 227 h 2154"/>
                <a:gd name="T44" fmla="*/ 794 w 2154"/>
                <a:gd name="T45" fmla="*/ 340 h 2154"/>
                <a:gd name="T46" fmla="*/ 453 w 2154"/>
                <a:gd name="T47" fmla="*/ 340 h 2154"/>
                <a:gd name="T48" fmla="*/ 453 w 2154"/>
                <a:gd name="T49" fmla="*/ 113 h 2154"/>
                <a:gd name="T50" fmla="*/ 227 w 2154"/>
                <a:gd name="T51" fmla="*/ 113 h 2154"/>
                <a:gd name="T52" fmla="*/ 227 w 2154"/>
                <a:gd name="T53" fmla="*/ 0 h 2154"/>
                <a:gd name="T54" fmla="*/ 0 w 2154"/>
                <a:gd name="T55" fmla="*/ 0 h 2154"/>
                <a:gd name="T56" fmla="*/ 0 w 2154"/>
                <a:gd name="T57" fmla="*/ 113 h 2154"/>
                <a:gd name="T58" fmla="*/ 113 w 2154"/>
                <a:gd name="T59" fmla="*/ 113 h 2154"/>
                <a:gd name="T60" fmla="*/ 113 w 2154"/>
                <a:gd name="T61" fmla="*/ 227 h 2154"/>
                <a:gd name="T62" fmla="*/ 227 w 2154"/>
                <a:gd name="T63" fmla="*/ 227 h 2154"/>
                <a:gd name="T64" fmla="*/ 227 w 2154"/>
                <a:gd name="T65" fmla="*/ 340 h 2154"/>
                <a:gd name="T66" fmla="*/ 340 w 2154"/>
                <a:gd name="T67" fmla="*/ 340 h 2154"/>
                <a:gd name="T68" fmla="*/ 340 w 2154"/>
                <a:gd name="T69" fmla="*/ 453 h 2154"/>
                <a:gd name="T70" fmla="*/ 453 w 2154"/>
                <a:gd name="T71" fmla="*/ 453 h 2154"/>
                <a:gd name="T72" fmla="*/ 453 w 2154"/>
                <a:gd name="T73" fmla="*/ 567 h 2154"/>
                <a:gd name="T74" fmla="*/ 567 w 2154"/>
                <a:gd name="T75" fmla="*/ 567 h 2154"/>
                <a:gd name="T76" fmla="*/ 567 w 2154"/>
                <a:gd name="T77" fmla="*/ 680 h 2154"/>
                <a:gd name="T78" fmla="*/ 680 w 2154"/>
                <a:gd name="T79" fmla="*/ 680 h 2154"/>
                <a:gd name="T80" fmla="*/ 680 w 2154"/>
                <a:gd name="T81" fmla="*/ 1020 h 2154"/>
                <a:gd name="T82" fmla="*/ 907 w 2154"/>
                <a:gd name="T83" fmla="*/ 1020 h 2154"/>
                <a:gd name="T84" fmla="*/ 907 w 2154"/>
                <a:gd name="T85" fmla="*/ 1247 h 2154"/>
                <a:gd name="T86" fmla="*/ 1020 w 2154"/>
                <a:gd name="T87" fmla="*/ 1247 h 2154"/>
                <a:gd name="T88" fmla="*/ 1020 w 2154"/>
                <a:gd name="T89" fmla="*/ 1361 h 2154"/>
                <a:gd name="T90" fmla="*/ 1247 w 2154"/>
                <a:gd name="T91" fmla="*/ 1361 h 2154"/>
                <a:gd name="T92" fmla="*/ 1247 w 2154"/>
                <a:gd name="T93" fmla="*/ 1701 h 2154"/>
                <a:gd name="T94" fmla="*/ 1361 w 2154"/>
                <a:gd name="T95" fmla="*/ 1701 h 2154"/>
                <a:gd name="T96" fmla="*/ 1361 w 2154"/>
                <a:gd name="T97" fmla="*/ 1814 h 2154"/>
                <a:gd name="T98" fmla="*/ 1474 w 2154"/>
                <a:gd name="T99" fmla="*/ 1814 h 2154"/>
                <a:gd name="T100" fmla="*/ 1474 w 2154"/>
                <a:gd name="T101" fmla="*/ 2154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54" h="2154">
                  <a:moveTo>
                    <a:pt x="1474" y="2154"/>
                  </a:moveTo>
                  <a:lnTo>
                    <a:pt x="1701" y="2154"/>
                  </a:lnTo>
                  <a:lnTo>
                    <a:pt x="1701" y="2041"/>
                  </a:lnTo>
                  <a:lnTo>
                    <a:pt x="1814" y="2041"/>
                  </a:lnTo>
                  <a:lnTo>
                    <a:pt x="1814" y="1928"/>
                  </a:lnTo>
                  <a:lnTo>
                    <a:pt x="1928" y="1928"/>
                  </a:lnTo>
                  <a:lnTo>
                    <a:pt x="1928" y="2041"/>
                  </a:lnTo>
                  <a:lnTo>
                    <a:pt x="2154" y="2041"/>
                  </a:lnTo>
                  <a:lnTo>
                    <a:pt x="2154" y="1134"/>
                  </a:lnTo>
                  <a:lnTo>
                    <a:pt x="2041" y="1134"/>
                  </a:lnTo>
                  <a:lnTo>
                    <a:pt x="2041" y="794"/>
                  </a:lnTo>
                  <a:lnTo>
                    <a:pt x="1928" y="794"/>
                  </a:lnTo>
                  <a:lnTo>
                    <a:pt x="1928" y="680"/>
                  </a:lnTo>
                  <a:lnTo>
                    <a:pt x="1587" y="680"/>
                  </a:lnTo>
                  <a:lnTo>
                    <a:pt x="1587" y="567"/>
                  </a:lnTo>
                  <a:lnTo>
                    <a:pt x="1474" y="567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1020"/>
                  </a:lnTo>
                  <a:lnTo>
                    <a:pt x="907" y="1020"/>
                  </a:lnTo>
                  <a:lnTo>
                    <a:pt x="907" y="1247"/>
                  </a:lnTo>
                  <a:lnTo>
                    <a:pt x="1020" y="1247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701"/>
                  </a:lnTo>
                  <a:lnTo>
                    <a:pt x="1361" y="1701"/>
                  </a:lnTo>
                  <a:lnTo>
                    <a:pt x="1361" y="1814"/>
                  </a:lnTo>
                  <a:lnTo>
                    <a:pt x="1474" y="1814"/>
                  </a:lnTo>
                  <a:lnTo>
                    <a:pt x="1474" y="21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4" name="Freeform 144"/>
            <p:cNvSpPr>
              <a:spLocks/>
            </p:cNvSpPr>
            <p:nvPr/>
          </p:nvSpPr>
          <p:spPr bwMode="auto">
            <a:xfrm>
              <a:off x="2331" y="3704"/>
              <a:ext cx="227" cy="454"/>
            </a:xfrm>
            <a:custGeom>
              <a:avLst/>
              <a:gdLst>
                <a:gd name="T0" fmla="*/ 0 w 227"/>
                <a:gd name="T1" fmla="*/ 0 h 454"/>
                <a:gd name="T2" fmla="*/ 0 w 227"/>
                <a:gd name="T3" fmla="*/ 454 h 454"/>
                <a:gd name="T4" fmla="*/ 227 w 227"/>
                <a:gd name="T5" fmla="*/ 454 h 454"/>
                <a:gd name="T6" fmla="*/ 227 w 227"/>
                <a:gd name="T7" fmla="*/ 114 h 454"/>
                <a:gd name="T8" fmla="*/ 113 w 227"/>
                <a:gd name="T9" fmla="*/ 114 h 454"/>
                <a:gd name="T10" fmla="*/ 113 w 227"/>
                <a:gd name="T11" fmla="*/ 0 h 454"/>
                <a:gd name="T12" fmla="*/ 0 w 227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5" name="Freeform 145"/>
            <p:cNvSpPr>
              <a:spLocks/>
            </p:cNvSpPr>
            <p:nvPr/>
          </p:nvSpPr>
          <p:spPr bwMode="auto">
            <a:xfrm>
              <a:off x="1651" y="3364"/>
              <a:ext cx="793" cy="681"/>
            </a:xfrm>
            <a:custGeom>
              <a:avLst/>
              <a:gdLst>
                <a:gd name="T0" fmla="*/ 680 w 793"/>
                <a:gd name="T1" fmla="*/ 0 h 681"/>
                <a:gd name="T2" fmla="*/ 453 w 793"/>
                <a:gd name="T3" fmla="*/ 0 h 681"/>
                <a:gd name="T4" fmla="*/ 453 w 793"/>
                <a:gd name="T5" fmla="*/ 114 h 681"/>
                <a:gd name="T6" fmla="*/ 113 w 793"/>
                <a:gd name="T7" fmla="*/ 114 h 681"/>
                <a:gd name="T8" fmla="*/ 113 w 793"/>
                <a:gd name="T9" fmla="*/ 227 h 681"/>
                <a:gd name="T10" fmla="*/ 0 w 793"/>
                <a:gd name="T11" fmla="*/ 227 h 681"/>
                <a:gd name="T12" fmla="*/ 0 w 793"/>
                <a:gd name="T13" fmla="*/ 340 h 681"/>
                <a:gd name="T14" fmla="*/ 113 w 793"/>
                <a:gd name="T15" fmla="*/ 340 h 681"/>
                <a:gd name="T16" fmla="*/ 113 w 793"/>
                <a:gd name="T17" fmla="*/ 454 h 681"/>
                <a:gd name="T18" fmla="*/ 226 w 793"/>
                <a:gd name="T19" fmla="*/ 454 h 681"/>
                <a:gd name="T20" fmla="*/ 226 w 793"/>
                <a:gd name="T21" fmla="*/ 567 h 681"/>
                <a:gd name="T22" fmla="*/ 567 w 793"/>
                <a:gd name="T23" fmla="*/ 567 h 681"/>
                <a:gd name="T24" fmla="*/ 567 w 793"/>
                <a:gd name="T25" fmla="*/ 681 h 681"/>
                <a:gd name="T26" fmla="*/ 680 w 793"/>
                <a:gd name="T27" fmla="*/ 681 h 681"/>
                <a:gd name="T28" fmla="*/ 680 w 793"/>
                <a:gd name="T29" fmla="*/ 340 h 681"/>
                <a:gd name="T30" fmla="*/ 793 w 793"/>
                <a:gd name="T31" fmla="*/ 340 h 681"/>
                <a:gd name="T32" fmla="*/ 793 w 793"/>
                <a:gd name="T33" fmla="*/ 114 h 681"/>
                <a:gd name="T34" fmla="*/ 680 w 793"/>
                <a:gd name="T35" fmla="*/ 114 h 681"/>
                <a:gd name="T36" fmla="*/ 680 w 793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3" h="681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114"/>
                  </a:lnTo>
                  <a:lnTo>
                    <a:pt x="680" y="114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6" name="Freeform 146"/>
            <p:cNvSpPr>
              <a:spLocks/>
            </p:cNvSpPr>
            <p:nvPr/>
          </p:nvSpPr>
          <p:spPr bwMode="auto">
            <a:xfrm>
              <a:off x="3125" y="3251"/>
              <a:ext cx="1134" cy="1247"/>
            </a:xfrm>
            <a:custGeom>
              <a:avLst/>
              <a:gdLst>
                <a:gd name="T0" fmla="*/ 794 w 1134"/>
                <a:gd name="T1" fmla="*/ 0 h 1247"/>
                <a:gd name="T2" fmla="*/ 0 w 1134"/>
                <a:gd name="T3" fmla="*/ 0 h 1247"/>
                <a:gd name="T4" fmla="*/ 0 w 1134"/>
                <a:gd name="T5" fmla="*/ 680 h 1247"/>
                <a:gd name="T6" fmla="*/ 227 w 1134"/>
                <a:gd name="T7" fmla="*/ 680 h 1247"/>
                <a:gd name="T8" fmla="*/ 227 w 1134"/>
                <a:gd name="T9" fmla="*/ 794 h 1247"/>
                <a:gd name="T10" fmla="*/ 340 w 1134"/>
                <a:gd name="T11" fmla="*/ 794 h 1247"/>
                <a:gd name="T12" fmla="*/ 340 w 1134"/>
                <a:gd name="T13" fmla="*/ 1020 h 1247"/>
                <a:gd name="T14" fmla="*/ 453 w 1134"/>
                <a:gd name="T15" fmla="*/ 1020 h 1247"/>
                <a:gd name="T16" fmla="*/ 453 w 1134"/>
                <a:gd name="T17" fmla="*/ 1134 h 1247"/>
                <a:gd name="T18" fmla="*/ 794 w 1134"/>
                <a:gd name="T19" fmla="*/ 1134 h 1247"/>
                <a:gd name="T20" fmla="*/ 794 w 1134"/>
                <a:gd name="T21" fmla="*/ 1247 h 1247"/>
                <a:gd name="T22" fmla="*/ 1020 w 1134"/>
                <a:gd name="T23" fmla="*/ 1247 h 1247"/>
                <a:gd name="T24" fmla="*/ 1020 w 1134"/>
                <a:gd name="T25" fmla="*/ 1134 h 1247"/>
                <a:gd name="T26" fmla="*/ 1134 w 1134"/>
                <a:gd name="T27" fmla="*/ 1134 h 1247"/>
                <a:gd name="T28" fmla="*/ 1134 w 1134"/>
                <a:gd name="T29" fmla="*/ 794 h 1247"/>
                <a:gd name="T30" fmla="*/ 1020 w 1134"/>
                <a:gd name="T31" fmla="*/ 794 h 1247"/>
                <a:gd name="T32" fmla="*/ 1020 w 1134"/>
                <a:gd name="T33" fmla="*/ 567 h 1247"/>
                <a:gd name="T34" fmla="*/ 907 w 1134"/>
                <a:gd name="T35" fmla="*/ 567 h 1247"/>
                <a:gd name="T36" fmla="*/ 907 w 1134"/>
                <a:gd name="T37" fmla="*/ 453 h 1247"/>
                <a:gd name="T38" fmla="*/ 794 w 1134"/>
                <a:gd name="T39" fmla="*/ 453 h 1247"/>
                <a:gd name="T40" fmla="*/ 794 w 1134"/>
                <a:gd name="T41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1247">
                  <a:moveTo>
                    <a:pt x="794" y="0"/>
                  </a:moveTo>
                  <a:lnTo>
                    <a:pt x="0" y="0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1020" y="1247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907" y="567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7" name="Freeform 147"/>
            <p:cNvSpPr>
              <a:spLocks/>
            </p:cNvSpPr>
            <p:nvPr/>
          </p:nvSpPr>
          <p:spPr bwMode="auto">
            <a:xfrm>
              <a:off x="2331" y="3704"/>
              <a:ext cx="2041" cy="1475"/>
            </a:xfrm>
            <a:custGeom>
              <a:avLst/>
              <a:gdLst>
                <a:gd name="T0" fmla="*/ 0 w 2041"/>
                <a:gd name="T1" fmla="*/ 454 h 1475"/>
                <a:gd name="T2" fmla="*/ 227 w 2041"/>
                <a:gd name="T3" fmla="*/ 454 h 1475"/>
                <a:gd name="T4" fmla="*/ 227 w 2041"/>
                <a:gd name="T5" fmla="*/ 114 h 1475"/>
                <a:gd name="T6" fmla="*/ 113 w 2041"/>
                <a:gd name="T7" fmla="*/ 114 h 1475"/>
                <a:gd name="T8" fmla="*/ 113 w 2041"/>
                <a:gd name="T9" fmla="*/ 0 h 1475"/>
                <a:gd name="T10" fmla="*/ 340 w 2041"/>
                <a:gd name="T11" fmla="*/ 0 h 1475"/>
                <a:gd name="T12" fmla="*/ 340 w 2041"/>
                <a:gd name="T13" fmla="*/ 114 h 1475"/>
                <a:gd name="T14" fmla="*/ 454 w 2041"/>
                <a:gd name="T15" fmla="*/ 114 h 1475"/>
                <a:gd name="T16" fmla="*/ 453 w 2041"/>
                <a:gd name="T17" fmla="*/ 229 h 1475"/>
                <a:gd name="T18" fmla="*/ 680 w 2041"/>
                <a:gd name="T19" fmla="*/ 227 h 1475"/>
                <a:gd name="T20" fmla="*/ 680 w 2041"/>
                <a:gd name="T21" fmla="*/ 114 h 1475"/>
                <a:gd name="T22" fmla="*/ 794 w 2041"/>
                <a:gd name="T23" fmla="*/ 114 h 1475"/>
                <a:gd name="T24" fmla="*/ 794 w 2041"/>
                <a:gd name="T25" fmla="*/ 227 h 1475"/>
                <a:gd name="T26" fmla="*/ 1021 w 2041"/>
                <a:gd name="T27" fmla="*/ 227 h 1475"/>
                <a:gd name="T28" fmla="*/ 1021 w 2041"/>
                <a:gd name="T29" fmla="*/ 341 h 1475"/>
                <a:gd name="T30" fmla="*/ 1134 w 2041"/>
                <a:gd name="T31" fmla="*/ 341 h 1475"/>
                <a:gd name="T32" fmla="*/ 1134 w 2041"/>
                <a:gd name="T33" fmla="*/ 567 h 1475"/>
                <a:gd name="T34" fmla="*/ 1247 w 2041"/>
                <a:gd name="T35" fmla="*/ 567 h 1475"/>
                <a:gd name="T36" fmla="*/ 1248 w 2041"/>
                <a:gd name="T37" fmla="*/ 682 h 1475"/>
                <a:gd name="T38" fmla="*/ 1361 w 2041"/>
                <a:gd name="T39" fmla="*/ 681 h 1475"/>
                <a:gd name="T40" fmla="*/ 1588 w 2041"/>
                <a:gd name="T41" fmla="*/ 681 h 1475"/>
                <a:gd name="T42" fmla="*/ 1588 w 2041"/>
                <a:gd name="T43" fmla="*/ 794 h 1475"/>
                <a:gd name="T44" fmla="*/ 1928 w 2041"/>
                <a:gd name="T45" fmla="*/ 794 h 1475"/>
                <a:gd name="T46" fmla="*/ 1928 w 2041"/>
                <a:gd name="T47" fmla="*/ 1021 h 1475"/>
                <a:gd name="T48" fmla="*/ 2041 w 2041"/>
                <a:gd name="T49" fmla="*/ 1021 h 1475"/>
                <a:gd name="T50" fmla="*/ 2041 w 2041"/>
                <a:gd name="T51" fmla="*/ 1248 h 1475"/>
                <a:gd name="T52" fmla="*/ 1928 w 2041"/>
                <a:gd name="T53" fmla="*/ 1248 h 1475"/>
                <a:gd name="T54" fmla="*/ 1928 w 2041"/>
                <a:gd name="T55" fmla="*/ 1361 h 1475"/>
                <a:gd name="T56" fmla="*/ 1701 w 2041"/>
                <a:gd name="T57" fmla="*/ 1361 h 1475"/>
                <a:gd name="T58" fmla="*/ 1701 w 2041"/>
                <a:gd name="T59" fmla="*/ 1475 h 1475"/>
                <a:gd name="T60" fmla="*/ 1247 w 2041"/>
                <a:gd name="T61" fmla="*/ 1475 h 1475"/>
                <a:gd name="T62" fmla="*/ 1247 w 2041"/>
                <a:gd name="T63" fmla="*/ 1361 h 1475"/>
                <a:gd name="T64" fmla="*/ 1134 w 2041"/>
                <a:gd name="T65" fmla="*/ 1361 h 1475"/>
                <a:gd name="T66" fmla="*/ 1134 w 2041"/>
                <a:gd name="T67" fmla="*/ 1134 h 1475"/>
                <a:gd name="T68" fmla="*/ 907 w 2041"/>
                <a:gd name="T69" fmla="*/ 1134 h 1475"/>
                <a:gd name="T70" fmla="*/ 907 w 2041"/>
                <a:gd name="T71" fmla="*/ 1248 h 1475"/>
                <a:gd name="T72" fmla="*/ 340 w 2041"/>
                <a:gd name="T73" fmla="*/ 1248 h 1475"/>
                <a:gd name="T74" fmla="*/ 340 w 2041"/>
                <a:gd name="T75" fmla="*/ 1361 h 1475"/>
                <a:gd name="T76" fmla="*/ 113 w 2041"/>
                <a:gd name="T77" fmla="*/ 1361 h 1475"/>
                <a:gd name="T78" fmla="*/ 113 w 2041"/>
                <a:gd name="T79" fmla="*/ 681 h 1475"/>
                <a:gd name="T80" fmla="*/ 0 w 2041"/>
                <a:gd name="T81" fmla="*/ 681 h 1475"/>
                <a:gd name="T82" fmla="*/ 0 w 2041"/>
                <a:gd name="T83" fmla="*/ 45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1" h="1475">
                  <a:moveTo>
                    <a:pt x="0" y="454"/>
                  </a:moveTo>
                  <a:lnTo>
                    <a:pt x="227" y="454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3" y="229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8" y="682"/>
                  </a:lnTo>
                  <a:lnTo>
                    <a:pt x="1361" y="681"/>
                  </a:lnTo>
                  <a:lnTo>
                    <a:pt x="1588" y="681"/>
                  </a:lnTo>
                  <a:lnTo>
                    <a:pt x="1588" y="794"/>
                  </a:lnTo>
                  <a:lnTo>
                    <a:pt x="1928" y="794"/>
                  </a:lnTo>
                  <a:lnTo>
                    <a:pt x="1928" y="1021"/>
                  </a:lnTo>
                  <a:lnTo>
                    <a:pt x="2041" y="1021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1361"/>
                  </a:lnTo>
                  <a:lnTo>
                    <a:pt x="1701" y="1361"/>
                  </a:lnTo>
                  <a:lnTo>
                    <a:pt x="1701" y="1475"/>
                  </a:lnTo>
                  <a:lnTo>
                    <a:pt x="1247" y="1475"/>
                  </a:lnTo>
                  <a:lnTo>
                    <a:pt x="1247" y="1361"/>
                  </a:lnTo>
                  <a:lnTo>
                    <a:pt x="1134" y="1361"/>
                  </a:lnTo>
                  <a:lnTo>
                    <a:pt x="1134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113" y="1361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8" name="Freeform 148"/>
            <p:cNvSpPr>
              <a:spLocks/>
            </p:cNvSpPr>
            <p:nvPr/>
          </p:nvSpPr>
          <p:spPr bwMode="auto">
            <a:xfrm>
              <a:off x="1537" y="3024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454 w 567"/>
                <a:gd name="T3" fmla="*/ 113 h 567"/>
                <a:gd name="T4" fmla="*/ 567 w 567"/>
                <a:gd name="T5" fmla="*/ 113 h 567"/>
                <a:gd name="T6" fmla="*/ 567 w 567"/>
                <a:gd name="T7" fmla="*/ 454 h 567"/>
                <a:gd name="T8" fmla="*/ 227 w 567"/>
                <a:gd name="T9" fmla="*/ 454 h 567"/>
                <a:gd name="T10" fmla="*/ 227 w 567"/>
                <a:gd name="T11" fmla="*/ 567 h 567"/>
                <a:gd name="T12" fmla="*/ 0 w 567"/>
                <a:gd name="T13" fmla="*/ 567 h 567"/>
                <a:gd name="T14" fmla="*/ 0 w 567"/>
                <a:gd name="T15" fmla="*/ 340 h 567"/>
                <a:gd name="T16" fmla="*/ 227 w 567"/>
                <a:gd name="T17" fmla="*/ 340 h 567"/>
                <a:gd name="T18" fmla="*/ 227 w 567"/>
                <a:gd name="T19" fmla="*/ 227 h 567"/>
                <a:gd name="T20" fmla="*/ 114 w 567"/>
                <a:gd name="T21" fmla="*/ 227 h 567"/>
                <a:gd name="T22" fmla="*/ 114 w 567"/>
                <a:gd name="T23" fmla="*/ 113 h 567"/>
                <a:gd name="T24" fmla="*/ 227 w 567"/>
                <a:gd name="T25" fmla="*/ 113 h 567"/>
                <a:gd name="T26" fmla="*/ 227 w 567"/>
                <a:gd name="T27" fmla="*/ 0 h 567"/>
                <a:gd name="T28" fmla="*/ 454 w 567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454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9" name="Freeform 150"/>
            <p:cNvSpPr>
              <a:spLocks/>
            </p:cNvSpPr>
            <p:nvPr/>
          </p:nvSpPr>
          <p:spPr bwMode="auto">
            <a:xfrm>
              <a:off x="1991" y="2797"/>
              <a:ext cx="1134" cy="1134"/>
            </a:xfrm>
            <a:custGeom>
              <a:avLst/>
              <a:gdLst>
                <a:gd name="T0" fmla="*/ 1134 w 1134"/>
                <a:gd name="T1" fmla="*/ 227 h 1134"/>
                <a:gd name="T2" fmla="*/ 1134 w 1134"/>
                <a:gd name="T3" fmla="*/ 1021 h 1134"/>
                <a:gd name="T4" fmla="*/ 1020 w 1134"/>
                <a:gd name="T5" fmla="*/ 1021 h 1134"/>
                <a:gd name="T6" fmla="*/ 1020 w 1134"/>
                <a:gd name="T7" fmla="*/ 1134 h 1134"/>
                <a:gd name="T8" fmla="*/ 794 w 1134"/>
                <a:gd name="T9" fmla="*/ 1134 h 1134"/>
                <a:gd name="T10" fmla="*/ 794 w 1134"/>
                <a:gd name="T11" fmla="*/ 1021 h 1134"/>
                <a:gd name="T12" fmla="*/ 680 w 1134"/>
                <a:gd name="T13" fmla="*/ 1021 h 1134"/>
                <a:gd name="T14" fmla="*/ 680 w 1134"/>
                <a:gd name="T15" fmla="*/ 907 h 1134"/>
                <a:gd name="T16" fmla="*/ 453 w 1134"/>
                <a:gd name="T17" fmla="*/ 907 h 1134"/>
                <a:gd name="T18" fmla="*/ 453 w 1134"/>
                <a:gd name="T19" fmla="*/ 681 h 1134"/>
                <a:gd name="T20" fmla="*/ 340 w 1134"/>
                <a:gd name="T21" fmla="*/ 681 h 1134"/>
                <a:gd name="T22" fmla="*/ 340 w 1134"/>
                <a:gd name="T23" fmla="*/ 567 h 1134"/>
                <a:gd name="T24" fmla="*/ 113 w 1134"/>
                <a:gd name="T25" fmla="*/ 567 h 1134"/>
                <a:gd name="T26" fmla="*/ 113 w 1134"/>
                <a:gd name="T27" fmla="*/ 340 h 1134"/>
                <a:gd name="T28" fmla="*/ 0 w 1134"/>
                <a:gd name="T29" fmla="*/ 340 h 1134"/>
                <a:gd name="T30" fmla="*/ 0 w 1134"/>
                <a:gd name="T31" fmla="*/ 114 h 1134"/>
                <a:gd name="T32" fmla="*/ 113 w 1134"/>
                <a:gd name="T33" fmla="*/ 114 h 1134"/>
                <a:gd name="T34" fmla="*/ 113 w 1134"/>
                <a:gd name="T35" fmla="*/ 0 h 1134"/>
                <a:gd name="T36" fmla="*/ 340 w 1134"/>
                <a:gd name="T37" fmla="*/ 0 h 1134"/>
                <a:gd name="T38" fmla="*/ 340 w 1134"/>
                <a:gd name="T39" fmla="*/ 114 h 1134"/>
                <a:gd name="T40" fmla="*/ 567 w 1134"/>
                <a:gd name="T41" fmla="*/ 114 h 1134"/>
                <a:gd name="T42" fmla="*/ 567 w 1134"/>
                <a:gd name="T43" fmla="*/ 227 h 1134"/>
                <a:gd name="T44" fmla="*/ 680 w 1134"/>
                <a:gd name="T45" fmla="*/ 227 h 1134"/>
                <a:gd name="T46" fmla="*/ 680 w 1134"/>
                <a:gd name="T47" fmla="*/ 340 h 1134"/>
                <a:gd name="T48" fmla="*/ 907 w 1134"/>
                <a:gd name="T49" fmla="*/ 340 h 1134"/>
                <a:gd name="T50" fmla="*/ 907 w 1134"/>
                <a:gd name="T51" fmla="*/ 227 h 1134"/>
                <a:gd name="T52" fmla="*/ 1134 w 1134"/>
                <a:gd name="T53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1134">
                  <a:moveTo>
                    <a:pt x="1134" y="227"/>
                  </a:moveTo>
                  <a:lnTo>
                    <a:pt x="1134" y="1021"/>
                  </a:lnTo>
                  <a:lnTo>
                    <a:pt x="1020" y="1021"/>
                  </a:lnTo>
                  <a:lnTo>
                    <a:pt x="1020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13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0" name="Freeform 151"/>
            <p:cNvSpPr>
              <a:spLocks/>
            </p:cNvSpPr>
            <p:nvPr/>
          </p:nvSpPr>
          <p:spPr bwMode="auto">
            <a:xfrm>
              <a:off x="2331" y="2570"/>
              <a:ext cx="340" cy="454"/>
            </a:xfrm>
            <a:custGeom>
              <a:avLst/>
              <a:gdLst>
                <a:gd name="T0" fmla="*/ 227 w 340"/>
                <a:gd name="T1" fmla="*/ 0 h 454"/>
                <a:gd name="T2" fmla="*/ 227 w 340"/>
                <a:gd name="T3" fmla="*/ 227 h 454"/>
                <a:gd name="T4" fmla="*/ 340 w 340"/>
                <a:gd name="T5" fmla="*/ 227 h 454"/>
                <a:gd name="T6" fmla="*/ 340 w 340"/>
                <a:gd name="T7" fmla="*/ 454 h 454"/>
                <a:gd name="T8" fmla="*/ 227 w 340"/>
                <a:gd name="T9" fmla="*/ 454 h 454"/>
                <a:gd name="T10" fmla="*/ 227 w 340"/>
                <a:gd name="T11" fmla="*/ 341 h 454"/>
                <a:gd name="T12" fmla="*/ 0 w 340"/>
                <a:gd name="T13" fmla="*/ 341 h 454"/>
                <a:gd name="T14" fmla="*/ 0 w 340"/>
                <a:gd name="T15" fmla="*/ 114 h 454"/>
                <a:gd name="T16" fmla="*/ 113 w 340"/>
                <a:gd name="T17" fmla="*/ 114 h 454"/>
                <a:gd name="T18" fmla="*/ 113 w 340"/>
                <a:gd name="T19" fmla="*/ 0 h 454"/>
                <a:gd name="T20" fmla="*/ 227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227" y="0"/>
                  </a:moveTo>
                  <a:lnTo>
                    <a:pt x="22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1" name="Freeform 152"/>
            <p:cNvSpPr>
              <a:spLocks/>
            </p:cNvSpPr>
            <p:nvPr/>
          </p:nvSpPr>
          <p:spPr bwMode="auto">
            <a:xfrm>
              <a:off x="2444" y="2117"/>
              <a:ext cx="1134" cy="1134"/>
            </a:xfrm>
            <a:custGeom>
              <a:avLst/>
              <a:gdLst>
                <a:gd name="T0" fmla="*/ 0 w 1134"/>
                <a:gd name="T1" fmla="*/ 227 h 1134"/>
                <a:gd name="T2" fmla="*/ 341 w 1134"/>
                <a:gd name="T3" fmla="*/ 227 h 1134"/>
                <a:gd name="T4" fmla="*/ 341 w 1134"/>
                <a:gd name="T5" fmla="*/ 340 h 1134"/>
                <a:gd name="T6" fmla="*/ 227 w 1134"/>
                <a:gd name="T7" fmla="*/ 340 h 1134"/>
                <a:gd name="T8" fmla="*/ 227 w 1134"/>
                <a:gd name="T9" fmla="*/ 567 h 1134"/>
                <a:gd name="T10" fmla="*/ 341 w 1134"/>
                <a:gd name="T11" fmla="*/ 567 h 1134"/>
                <a:gd name="T12" fmla="*/ 341 w 1134"/>
                <a:gd name="T13" fmla="*/ 453 h 1134"/>
                <a:gd name="T14" fmla="*/ 454 w 1134"/>
                <a:gd name="T15" fmla="*/ 453 h 1134"/>
                <a:gd name="T16" fmla="*/ 454 w 1134"/>
                <a:gd name="T17" fmla="*/ 340 h 1134"/>
                <a:gd name="T18" fmla="*/ 567 w 1134"/>
                <a:gd name="T19" fmla="*/ 340 h 1134"/>
                <a:gd name="T20" fmla="*/ 567 w 1134"/>
                <a:gd name="T21" fmla="*/ 0 h 1134"/>
                <a:gd name="T22" fmla="*/ 908 w 1134"/>
                <a:gd name="T23" fmla="*/ 0 h 1134"/>
                <a:gd name="T24" fmla="*/ 908 w 1134"/>
                <a:gd name="T25" fmla="*/ 113 h 1134"/>
                <a:gd name="T26" fmla="*/ 1021 w 1134"/>
                <a:gd name="T27" fmla="*/ 113 h 1134"/>
                <a:gd name="T28" fmla="*/ 1021 w 1134"/>
                <a:gd name="T29" fmla="*/ 340 h 1134"/>
                <a:gd name="T30" fmla="*/ 1134 w 1134"/>
                <a:gd name="T31" fmla="*/ 340 h 1134"/>
                <a:gd name="T32" fmla="*/ 1134 w 1134"/>
                <a:gd name="T33" fmla="*/ 567 h 1134"/>
                <a:gd name="T34" fmla="*/ 908 w 1134"/>
                <a:gd name="T35" fmla="*/ 567 h 1134"/>
                <a:gd name="T36" fmla="*/ 908 w 1134"/>
                <a:gd name="T37" fmla="*/ 794 h 1134"/>
                <a:gd name="T38" fmla="*/ 1021 w 1134"/>
                <a:gd name="T39" fmla="*/ 794 h 1134"/>
                <a:gd name="T40" fmla="*/ 1021 w 1134"/>
                <a:gd name="T41" fmla="*/ 1134 h 1134"/>
                <a:gd name="T42" fmla="*/ 681 w 1134"/>
                <a:gd name="T43" fmla="*/ 1134 h 1134"/>
                <a:gd name="T44" fmla="*/ 681 w 1134"/>
                <a:gd name="T45" fmla="*/ 907 h 1134"/>
                <a:gd name="T46" fmla="*/ 454 w 1134"/>
                <a:gd name="T47" fmla="*/ 907 h 1134"/>
                <a:gd name="T48" fmla="*/ 454 w 1134"/>
                <a:gd name="T49" fmla="*/ 1020 h 1134"/>
                <a:gd name="T50" fmla="*/ 227 w 1134"/>
                <a:gd name="T51" fmla="*/ 1020 h 1134"/>
                <a:gd name="T52" fmla="*/ 227 w 1134"/>
                <a:gd name="T53" fmla="*/ 680 h 1134"/>
                <a:gd name="T54" fmla="*/ 114 w 1134"/>
                <a:gd name="T55" fmla="*/ 680 h 1134"/>
                <a:gd name="T56" fmla="*/ 114 w 1134"/>
                <a:gd name="T57" fmla="*/ 453 h 1134"/>
                <a:gd name="T58" fmla="*/ 0 w 1134"/>
                <a:gd name="T59" fmla="*/ 453 h 1134"/>
                <a:gd name="T60" fmla="*/ 0 w 1134"/>
                <a:gd name="T61" fmla="*/ 22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34">
                  <a:moveTo>
                    <a:pt x="0" y="227"/>
                  </a:moveTo>
                  <a:lnTo>
                    <a:pt x="341" y="22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1021" y="113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908" y="567"/>
                  </a:lnTo>
                  <a:lnTo>
                    <a:pt x="908" y="794"/>
                  </a:lnTo>
                  <a:lnTo>
                    <a:pt x="1021" y="794"/>
                  </a:lnTo>
                  <a:lnTo>
                    <a:pt x="1021" y="1134"/>
                  </a:lnTo>
                  <a:lnTo>
                    <a:pt x="681" y="1134"/>
                  </a:lnTo>
                  <a:lnTo>
                    <a:pt x="681" y="907"/>
                  </a:lnTo>
                  <a:lnTo>
                    <a:pt x="454" y="907"/>
                  </a:lnTo>
                  <a:lnTo>
                    <a:pt x="454" y="1020"/>
                  </a:lnTo>
                  <a:lnTo>
                    <a:pt x="227" y="1020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2" name="Freeform 153"/>
            <p:cNvSpPr>
              <a:spLocks/>
            </p:cNvSpPr>
            <p:nvPr/>
          </p:nvSpPr>
          <p:spPr bwMode="auto">
            <a:xfrm>
              <a:off x="743" y="3024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0 w 341"/>
                <a:gd name="T3" fmla="*/ 340 h 340"/>
                <a:gd name="T4" fmla="*/ 114 w 341"/>
                <a:gd name="T5" fmla="*/ 340 h 340"/>
                <a:gd name="T6" fmla="*/ 114 w 341"/>
                <a:gd name="T7" fmla="*/ 227 h 340"/>
                <a:gd name="T8" fmla="*/ 341 w 341"/>
                <a:gd name="T9" fmla="*/ 227 h 340"/>
                <a:gd name="T10" fmla="*/ 341 w 341"/>
                <a:gd name="T11" fmla="*/ 113 h 340"/>
                <a:gd name="T12" fmla="*/ 114 w 341"/>
                <a:gd name="T13" fmla="*/ 113 h 340"/>
                <a:gd name="T14" fmla="*/ 114 w 341"/>
                <a:gd name="T15" fmla="*/ 0 h 340"/>
                <a:gd name="T16" fmla="*/ 0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3" name="Rectangle 154"/>
            <p:cNvSpPr>
              <a:spLocks noChangeArrowheads="1"/>
            </p:cNvSpPr>
            <p:nvPr/>
          </p:nvSpPr>
          <p:spPr bwMode="auto">
            <a:xfrm>
              <a:off x="743" y="2344"/>
              <a:ext cx="114" cy="226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4" name="Freeform 155"/>
            <p:cNvSpPr>
              <a:spLocks/>
            </p:cNvSpPr>
            <p:nvPr/>
          </p:nvSpPr>
          <p:spPr bwMode="auto">
            <a:xfrm>
              <a:off x="1084" y="2684"/>
              <a:ext cx="226" cy="227"/>
            </a:xfrm>
            <a:custGeom>
              <a:avLst/>
              <a:gdLst>
                <a:gd name="T0" fmla="*/ 0 w 226"/>
                <a:gd name="T1" fmla="*/ 0 h 227"/>
                <a:gd name="T2" fmla="*/ 0 w 226"/>
                <a:gd name="T3" fmla="*/ 113 h 227"/>
                <a:gd name="T4" fmla="*/ 113 w 226"/>
                <a:gd name="T5" fmla="*/ 113 h 227"/>
                <a:gd name="T6" fmla="*/ 113 w 226"/>
                <a:gd name="T7" fmla="*/ 227 h 227"/>
                <a:gd name="T8" fmla="*/ 226 w 226"/>
                <a:gd name="T9" fmla="*/ 227 h 227"/>
                <a:gd name="T10" fmla="*/ 226 w 226"/>
                <a:gd name="T11" fmla="*/ 0 h 227"/>
                <a:gd name="T12" fmla="*/ 113 w 226"/>
                <a:gd name="T13" fmla="*/ 0 h 227"/>
                <a:gd name="T14" fmla="*/ 0 w 226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5" name="Rectangle 156"/>
            <p:cNvSpPr>
              <a:spLocks noChangeArrowheads="1"/>
            </p:cNvSpPr>
            <p:nvPr/>
          </p:nvSpPr>
          <p:spPr bwMode="auto">
            <a:xfrm>
              <a:off x="1197" y="3137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6" name="Rectangle 157"/>
            <p:cNvSpPr>
              <a:spLocks noChangeArrowheads="1"/>
            </p:cNvSpPr>
            <p:nvPr/>
          </p:nvSpPr>
          <p:spPr bwMode="auto">
            <a:xfrm>
              <a:off x="2104" y="2230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7" name="Rectangle 158"/>
            <p:cNvSpPr>
              <a:spLocks noChangeArrowheads="1"/>
            </p:cNvSpPr>
            <p:nvPr/>
          </p:nvSpPr>
          <p:spPr bwMode="auto">
            <a:xfrm>
              <a:off x="2331" y="1663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8" name="Rectangle 159"/>
            <p:cNvSpPr>
              <a:spLocks noChangeArrowheads="1"/>
            </p:cNvSpPr>
            <p:nvPr/>
          </p:nvSpPr>
          <p:spPr bwMode="auto">
            <a:xfrm>
              <a:off x="2444" y="1890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9" name="Freeform 160"/>
            <p:cNvSpPr>
              <a:spLocks/>
            </p:cNvSpPr>
            <p:nvPr/>
          </p:nvSpPr>
          <p:spPr bwMode="auto">
            <a:xfrm>
              <a:off x="1084" y="1777"/>
              <a:ext cx="226" cy="340"/>
            </a:xfrm>
            <a:custGeom>
              <a:avLst/>
              <a:gdLst>
                <a:gd name="T0" fmla="*/ 0 w 226"/>
                <a:gd name="T1" fmla="*/ 0 h 340"/>
                <a:gd name="T2" fmla="*/ 0 w 226"/>
                <a:gd name="T3" fmla="*/ 340 h 340"/>
                <a:gd name="T4" fmla="*/ 113 w 226"/>
                <a:gd name="T5" fmla="*/ 340 h 340"/>
                <a:gd name="T6" fmla="*/ 113 w 226"/>
                <a:gd name="T7" fmla="*/ 226 h 340"/>
                <a:gd name="T8" fmla="*/ 226 w 226"/>
                <a:gd name="T9" fmla="*/ 226 h 340"/>
                <a:gd name="T10" fmla="*/ 226 w 226"/>
                <a:gd name="T11" fmla="*/ 0 h 340"/>
                <a:gd name="T12" fmla="*/ 0 w 226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40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6" y="226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0" name="Freeform 161"/>
            <p:cNvSpPr>
              <a:spLocks/>
            </p:cNvSpPr>
            <p:nvPr/>
          </p:nvSpPr>
          <p:spPr bwMode="auto">
            <a:xfrm>
              <a:off x="1310" y="1890"/>
              <a:ext cx="454" cy="454"/>
            </a:xfrm>
            <a:custGeom>
              <a:avLst/>
              <a:gdLst>
                <a:gd name="T0" fmla="*/ 227 w 454"/>
                <a:gd name="T1" fmla="*/ 0 h 454"/>
                <a:gd name="T2" fmla="*/ 227 w 454"/>
                <a:gd name="T3" fmla="*/ 113 h 454"/>
                <a:gd name="T4" fmla="*/ 114 w 454"/>
                <a:gd name="T5" fmla="*/ 113 h 454"/>
                <a:gd name="T6" fmla="*/ 114 w 454"/>
                <a:gd name="T7" fmla="*/ 227 h 454"/>
                <a:gd name="T8" fmla="*/ 0 w 454"/>
                <a:gd name="T9" fmla="*/ 227 h 454"/>
                <a:gd name="T10" fmla="*/ 0 w 454"/>
                <a:gd name="T11" fmla="*/ 454 h 454"/>
                <a:gd name="T12" fmla="*/ 341 w 454"/>
                <a:gd name="T13" fmla="*/ 454 h 454"/>
                <a:gd name="T14" fmla="*/ 341 w 454"/>
                <a:gd name="T15" fmla="*/ 340 h 454"/>
                <a:gd name="T16" fmla="*/ 454 w 454"/>
                <a:gd name="T17" fmla="*/ 340 h 454"/>
                <a:gd name="T18" fmla="*/ 454 w 454"/>
                <a:gd name="T19" fmla="*/ 227 h 454"/>
                <a:gd name="T20" fmla="*/ 341 w 454"/>
                <a:gd name="T21" fmla="*/ 227 h 454"/>
                <a:gd name="T22" fmla="*/ 341 w 454"/>
                <a:gd name="T23" fmla="*/ 0 h 454"/>
                <a:gd name="T24" fmla="*/ 227 w 454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1" name="Freeform 162"/>
            <p:cNvSpPr>
              <a:spLocks/>
            </p:cNvSpPr>
            <p:nvPr/>
          </p:nvSpPr>
          <p:spPr bwMode="auto">
            <a:xfrm>
              <a:off x="1877" y="1890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0 w 341"/>
                <a:gd name="T3" fmla="*/ 340 h 340"/>
                <a:gd name="T4" fmla="*/ 114 w 341"/>
                <a:gd name="T5" fmla="*/ 340 h 340"/>
                <a:gd name="T6" fmla="*/ 114 w 341"/>
                <a:gd name="T7" fmla="*/ 227 h 340"/>
                <a:gd name="T8" fmla="*/ 341 w 341"/>
                <a:gd name="T9" fmla="*/ 227 h 340"/>
                <a:gd name="T10" fmla="*/ 341 w 341"/>
                <a:gd name="T11" fmla="*/ 0 h 340"/>
                <a:gd name="T12" fmla="*/ 0 w 341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2" name="Freeform 163"/>
            <p:cNvSpPr>
              <a:spLocks/>
            </p:cNvSpPr>
            <p:nvPr/>
          </p:nvSpPr>
          <p:spPr bwMode="auto">
            <a:xfrm>
              <a:off x="4372" y="1550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114 w 227"/>
                <a:gd name="T3" fmla="*/ 113 h 227"/>
                <a:gd name="T4" fmla="*/ 0 w 227"/>
                <a:gd name="T5" fmla="*/ 113 h 227"/>
                <a:gd name="T6" fmla="*/ 0 w 227"/>
                <a:gd name="T7" fmla="*/ 227 h 227"/>
                <a:gd name="T8" fmla="*/ 227 w 227"/>
                <a:gd name="T9" fmla="*/ 227 h 227"/>
                <a:gd name="T10" fmla="*/ 227 w 227"/>
                <a:gd name="T11" fmla="*/ 0 h 227"/>
                <a:gd name="T12" fmla="*/ 114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3" name="Rectangle 164"/>
            <p:cNvSpPr>
              <a:spLocks noChangeArrowheads="1"/>
            </p:cNvSpPr>
            <p:nvPr/>
          </p:nvSpPr>
          <p:spPr bwMode="auto">
            <a:xfrm>
              <a:off x="4826" y="1777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4" name="Freeform 165"/>
            <p:cNvSpPr>
              <a:spLocks/>
            </p:cNvSpPr>
            <p:nvPr/>
          </p:nvSpPr>
          <p:spPr bwMode="auto">
            <a:xfrm>
              <a:off x="4259" y="1890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  <a:gd name="T14" fmla="*/ 113 w 227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5" name="Freeform 166"/>
            <p:cNvSpPr>
              <a:spLocks/>
            </p:cNvSpPr>
            <p:nvPr/>
          </p:nvSpPr>
          <p:spPr bwMode="auto">
            <a:xfrm>
              <a:off x="3692" y="1096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0 w 453"/>
                <a:gd name="T3" fmla="*/ 227 h 340"/>
                <a:gd name="T4" fmla="*/ 113 w 453"/>
                <a:gd name="T5" fmla="*/ 227 h 340"/>
                <a:gd name="T6" fmla="*/ 113 w 453"/>
                <a:gd name="T7" fmla="*/ 340 h 340"/>
                <a:gd name="T8" fmla="*/ 453 w 453"/>
                <a:gd name="T9" fmla="*/ 340 h 340"/>
                <a:gd name="T10" fmla="*/ 453 w 453"/>
                <a:gd name="T11" fmla="*/ 227 h 340"/>
                <a:gd name="T12" fmla="*/ 227 w 453"/>
                <a:gd name="T13" fmla="*/ 227 h 340"/>
                <a:gd name="T14" fmla="*/ 227 w 453"/>
                <a:gd name="T15" fmla="*/ 0 h 340"/>
                <a:gd name="T16" fmla="*/ 113 w 453"/>
                <a:gd name="T17" fmla="*/ 0 h 340"/>
                <a:gd name="T18" fmla="*/ 0 w 45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6" name="Freeform 167"/>
            <p:cNvSpPr>
              <a:spLocks/>
            </p:cNvSpPr>
            <p:nvPr/>
          </p:nvSpPr>
          <p:spPr bwMode="auto">
            <a:xfrm>
              <a:off x="4032" y="756"/>
              <a:ext cx="113" cy="340"/>
            </a:xfrm>
            <a:custGeom>
              <a:avLst/>
              <a:gdLst>
                <a:gd name="T0" fmla="*/ 0 w 113"/>
                <a:gd name="T1" fmla="*/ 113 h 340"/>
                <a:gd name="T2" fmla="*/ 0 w 113"/>
                <a:gd name="T3" fmla="*/ 340 h 340"/>
                <a:gd name="T4" fmla="*/ 113 w 113"/>
                <a:gd name="T5" fmla="*/ 340 h 340"/>
                <a:gd name="T6" fmla="*/ 113 w 113"/>
                <a:gd name="T7" fmla="*/ 0 h 340"/>
                <a:gd name="T8" fmla="*/ 0 w 113"/>
                <a:gd name="T9" fmla="*/ 0 h 340"/>
                <a:gd name="T10" fmla="*/ 0 w 113"/>
                <a:gd name="T1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340">
                  <a:moveTo>
                    <a:pt x="0" y="113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7" name="Freeform 168"/>
            <p:cNvSpPr>
              <a:spLocks/>
            </p:cNvSpPr>
            <p:nvPr/>
          </p:nvSpPr>
          <p:spPr bwMode="auto">
            <a:xfrm>
              <a:off x="4259" y="869"/>
              <a:ext cx="567" cy="454"/>
            </a:xfrm>
            <a:custGeom>
              <a:avLst/>
              <a:gdLst>
                <a:gd name="T0" fmla="*/ 453 w 567"/>
                <a:gd name="T1" fmla="*/ 0 h 454"/>
                <a:gd name="T2" fmla="*/ 340 w 567"/>
                <a:gd name="T3" fmla="*/ 0 h 454"/>
                <a:gd name="T4" fmla="*/ 340 w 567"/>
                <a:gd name="T5" fmla="*/ 114 h 454"/>
                <a:gd name="T6" fmla="*/ 0 w 567"/>
                <a:gd name="T7" fmla="*/ 114 h 454"/>
                <a:gd name="T8" fmla="*/ 0 w 567"/>
                <a:gd name="T9" fmla="*/ 227 h 454"/>
                <a:gd name="T10" fmla="*/ 113 w 567"/>
                <a:gd name="T11" fmla="*/ 227 h 454"/>
                <a:gd name="T12" fmla="*/ 113 w 567"/>
                <a:gd name="T13" fmla="*/ 341 h 454"/>
                <a:gd name="T14" fmla="*/ 340 w 567"/>
                <a:gd name="T15" fmla="*/ 341 h 454"/>
                <a:gd name="T16" fmla="*/ 340 w 567"/>
                <a:gd name="T17" fmla="*/ 454 h 454"/>
                <a:gd name="T18" fmla="*/ 453 w 567"/>
                <a:gd name="T19" fmla="*/ 454 h 454"/>
                <a:gd name="T20" fmla="*/ 453 w 567"/>
                <a:gd name="T21" fmla="*/ 341 h 454"/>
                <a:gd name="T22" fmla="*/ 567 w 567"/>
                <a:gd name="T23" fmla="*/ 341 h 454"/>
                <a:gd name="T24" fmla="*/ 567 w 567"/>
                <a:gd name="T25" fmla="*/ 227 h 454"/>
                <a:gd name="T26" fmla="*/ 567 w 567"/>
                <a:gd name="T27" fmla="*/ 114 h 454"/>
                <a:gd name="T28" fmla="*/ 453 w 567"/>
                <a:gd name="T29" fmla="*/ 114 h 454"/>
                <a:gd name="T30" fmla="*/ 453 w 567"/>
                <a:gd name="T3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45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8" name="Rectangle 169"/>
            <p:cNvSpPr>
              <a:spLocks noChangeArrowheads="1"/>
            </p:cNvSpPr>
            <p:nvPr/>
          </p:nvSpPr>
          <p:spPr bwMode="auto">
            <a:xfrm>
              <a:off x="4939" y="983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9" name="Freeform 170"/>
            <p:cNvSpPr>
              <a:spLocks/>
            </p:cNvSpPr>
            <p:nvPr/>
          </p:nvSpPr>
          <p:spPr bwMode="auto">
            <a:xfrm>
              <a:off x="5166" y="189"/>
              <a:ext cx="1588" cy="1134"/>
            </a:xfrm>
            <a:custGeom>
              <a:avLst/>
              <a:gdLst>
                <a:gd name="T0" fmla="*/ 1474 w 1588"/>
                <a:gd name="T1" fmla="*/ 454 h 1134"/>
                <a:gd name="T2" fmla="*/ 1361 w 1588"/>
                <a:gd name="T3" fmla="*/ 454 h 1134"/>
                <a:gd name="T4" fmla="*/ 1361 w 1588"/>
                <a:gd name="T5" fmla="*/ 567 h 1134"/>
                <a:gd name="T6" fmla="*/ 794 w 1588"/>
                <a:gd name="T7" fmla="*/ 567 h 1134"/>
                <a:gd name="T8" fmla="*/ 794 w 1588"/>
                <a:gd name="T9" fmla="*/ 680 h 1134"/>
                <a:gd name="T10" fmla="*/ 680 w 1588"/>
                <a:gd name="T11" fmla="*/ 680 h 1134"/>
                <a:gd name="T12" fmla="*/ 680 w 1588"/>
                <a:gd name="T13" fmla="*/ 794 h 1134"/>
                <a:gd name="T14" fmla="*/ 567 w 1588"/>
                <a:gd name="T15" fmla="*/ 794 h 1134"/>
                <a:gd name="T16" fmla="*/ 567 w 1588"/>
                <a:gd name="T17" fmla="*/ 907 h 1134"/>
                <a:gd name="T18" fmla="*/ 227 w 1588"/>
                <a:gd name="T19" fmla="*/ 907 h 1134"/>
                <a:gd name="T20" fmla="*/ 227 w 1588"/>
                <a:gd name="T21" fmla="*/ 1134 h 1134"/>
                <a:gd name="T22" fmla="*/ 113 w 1588"/>
                <a:gd name="T23" fmla="*/ 1134 h 1134"/>
                <a:gd name="T24" fmla="*/ 113 w 1588"/>
                <a:gd name="T25" fmla="*/ 1021 h 1134"/>
                <a:gd name="T26" fmla="*/ 0 w 1588"/>
                <a:gd name="T27" fmla="*/ 1021 h 1134"/>
                <a:gd name="T28" fmla="*/ 0 w 1588"/>
                <a:gd name="T29" fmla="*/ 794 h 1134"/>
                <a:gd name="T30" fmla="*/ 227 w 1588"/>
                <a:gd name="T31" fmla="*/ 794 h 1134"/>
                <a:gd name="T32" fmla="*/ 227 w 1588"/>
                <a:gd name="T33" fmla="*/ 680 h 1134"/>
                <a:gd name="T34" fmla="*/ 113 w 1588"/>
                <a:gd name="T35" fmla="*/ 680 h 1134"/>
                <a:gd name="T36" fmla="*/ 113 w 1588"/>
                <a:gd name="T37" fmla="*/ 567 h 1134"/>
                <a:gd name="T38" fmla="*/ 227 w 1588"/>
                <a:gd name="T39" fmla="*/ 567 h 1134"/>
                <a:gd name="T40" fmla="*/ 227 w 1588"/>
                <a:gd name="T41" fmla="*/ 454 h 1134"/>
                <a:gd name="T42" fmla="*/ 680 w 1588"/>
                <a:gd name="T43" fmla="*/ 454 h 1134"/>
                <a:gd name="T44" fmla="*/ 680 w 1588"/>
                <a:gd name="T45" fmla="*/ 340 h 1134"/>
                <a:gd name="T46" fmla="*/ 907 w 1588"/>
                <a:gd name="T47" fmla="*/ 340 h 1134"/>
                <a:gd name="T48" fmla="*/ 907 w 1588"/>
                <a:gd name="T49" fmla="*/ 227 h 1134"/>
                <a:gd name="T50" fmla="*/ 1021 w 1588"/>
                <a:gd name="T51" fmla="*/ 227 h 1134"/>
                <a:gd name="T52" fmla="*/ 1021 w 1588"/>
                <a:gd name="T53" fmla="*/ 113 h 1134"/>
                <a:gd name="T54" fmla="*/ 1134 w 1588"/>
                <a:gd name="T55" fmla="*/ 113 h 1134"/>
                <a:gd name="T56" fmla="*/ 1134 w 1588"/>
                <a:gd name="T57" fmla="*/ 227 h 1134"/>
                <a:gd name="T58" fmla="*/ 1361 w 1588"/>
                <a:gd name="T59" fmla="*/ 227 h 1134"/>
                <a:gd name="T60" fmla="*/ 1361 w 1588"/>
                <a:gd name="T61" fmla="*/ 113 h 1134"/>
                <a:gd name="T62" fmla="*/ 1474 w 1588"/>
                <a:gd name="T63" fmla="*/ 113 h 1134"/>
                <a:gd name="T64" fmla="*/ 1474 w 1588"/>
                <a:gd name="T65" fmla="*/ 0 h 1134"/>
                <a:gd name="T66" fmla="*/ 1588 w 1588"/>
                <a:gd name="T67" fmla="*/ 0 h 1134"/>
                <a:gd name="T68" fmla="*/ 1588 w 1588"/>
                <a:gd name="T69" fmla="*/ 227 h 1134"/>
                <a:gd name="T70" fmla="*/ 1474 w 1588"/>
                <a:gd name="T71" fmla="*/ 227 h 1134"/>
                <a:gd name="T72" fmla="*/ 1474 w 1588"/>
                <a:gd name="T73" fmla="*/ 45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134">
                  <a:moveTo>
                    <a:pt x="1474" y="454"/>
                  </a:moveTo>
                  <a:lnTo>
                    <a:pt x="1361" y="454"/>
                  </a:lnTo>
                  <a:lnTo>
                    <a:pt x="136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227"/>
                  </a:lnTo>
                  <a:lnTo>
                    <a:pt x="1361" y="227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0"/>
                  </a:lnTo>
                  <a:lnTo>
                    <a:pt x="1588" y="0"/>
                  </a:lnTo>
                  <a:lnTo>
                    <a:pt x="1588" y="227"/>
                  </a:lnTo>
                  <a:lnTo>
                    <a:pt x="1474" y="227"/>
                  </a:lnTo>
                  <a:lnTo>
                    <a:pt x="147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0" name="Freeform 171"/>
            <p:cNvSpPr>
              <a:spLocks/>
            </p:cNvSpPr>
            <p:nvPr/>
          </p:nvSpPr>
          <p:spPr bwMode="auto">
            <a:xfrm>
              <a:off x="5733" y="189"/>
              <a:ext cx="1247" cy="1588"/>
            </a:xfrm>
            <a:custGeom>
              <a:avLst/>
              <a:gdLst>
                <a:gd name="T0" fmla="*/ 1247 w 1247"/>
                <a:gd name="T1" fmla="*/ 0 h 1588"/>
                <a:gd name="T2" fmla="*/ 1021 w 1247"/>
                <a:gd name="T3" fmla="*/ 0 h 1588"/>
                <a:gd name="T4" fmla="*/ 1021 w 1247"/>
                <a:gd name="T5" fmla="*/ 227 h 1588"/>
                <a:gd name="T6" fmla="*/ 907 w 1247"/>
                <a:gd name="T7" fmla="*/ 227 h 1588"/>
                <a:gd name="T8" fmla="*/ 907 w 1247"/>
                <a:gd name="T9" fmla="*/ 454 h 1588"/>
                <a:gd name="T10" fmla="*/ 794 w 1247"/>
                <a:gd name="T11" fmla="*/ 454 h 1588"/>
                <a:gd name="T12" fmla="*/ 794 w 1247"/>
                <a:gd name="T13" fmla="*/ 567 h 1588"/>
                <a:gd name="T14" fmla="*/ 227 w 1247"/>
                <a:gd name="T15" fmla="*/ 567 h 1588"/>
                <a:gd name="T16" fmla="*/ 227 w 1247"/>
                <a:gd name="T17" fmla="*/ 680 h 1588"/>
                <a:gd name="T18" fmla="*/ 113 w 1247"/>
                <a:gd name="T19" fmla="*/ 680 h 1588"/>
                <a:gd name="T20" fmla="*/ 113 w 1247"/>
                <a:gd name="T21" fmla="*/ 794 h 1588"/>
                <a:gd name="T22" fmla="*/ 0 w 1247"/>
                <a:gd name="T23" fmla="*/ 794 h 1588"/>
                <a:gd name="T24" fmla="*/ 0 w 1247"/>
                <a:gd name="T25" fmla="*/ 907 h 1588"/>
                <a:gd name="T26" fmla="*/ 113 w 1247"/>
                <a:gd name="T27" fmla="*/ 907 h 1588"/>
                <a:gd name="T28" fmla="*/ 113 w 1247"/>
                <a:gd name="T29" fmla="*/ 1021 h 1588"/>
                <a:gd name="T30" fmla="*/ 227 w 1247"/>
                <a:gd name="T31" fmla="*/ 1021 h 1588"/>
                <a:gd name="T32" fmla="*/ 227 w 1247"/>
                <a:gd name="T33" fmla="*/ 1247 h 1588"/>
                <a:gd name="T34" fmla="*/ 113 w 1247"/>
                <a:gd name="T35" fmla="*/ 1247 h 1588"/>
                <a:gd name="T36" fmla="*/ 113 w 1247"/>
                <a:gd name="T37" fmla="*/ 1361 h 1588"/>
                <a:gd name="T38" fmla="*/ 227 w 1247"/>
                <a:gd name="T39" fmla="*/ 1361 h 1588"/>
                <a:gd name="T40" fmla="*/ 227 w 1247"/>
                <a:gd name="T41" fmla="*/ 1588 h 1588"/>
                <a:gd name="T42" fmla="*/ 340 w 1247"/>
                <a:gd name="T43" fmla="*/ 1588 h 1588"/>
                <a:gd name="T44" fmla="*/ 340 w 1247"/>
                <a:gd name="T45" fmla="*/ 1361 h 1588"/>
                <a:gd name="T46" fmla="*/ 454 w 1247"/>
                <a:gd name="T47" fmla="*/ 1361 h 1588"/>
                <a:gd name="T48" fmla="*/ 454 w 1247"/>
                <a:gd name="T49" fmla="*/ 1021 h 1588"/>
                <a:gd name="T50" fmla="*/ 567 w 1247"/>
                <a:gd name="T51" fmla="*/ 1021 h 1588"/>
                <a:gd name="T52" fmla="*/ 567 w 1247"/>
                <a:gd name="T53" fmla="*/ 907 h 1588"/>
                <a:gd name="T54" fmla="*/ 907 w 1247"/>
                <a:gd name="T55" fmla="*/ 907 h 1588"/>
                <a:gd name="T56" fmla="*/ 907 w 1247"/>
                <a:gd name="T57" fmla="*/ 1021 h 1588"/>
                <a:gd name="T58" fmla="*/ 680 w 1247"/>
                <a:gd name="T59" fmla="*/ 1021 h 1588"/>
                <a:gd name="T60" fmla="*/ 680 w 1247"/>
                <a:gd name="T61" fmla="*/ 1134 h 1588"/>
                <a:gd name="T62" fmla="*/ 567 w 1247"/>
                <a:gd name="T63" fmla="*/ 1134 h 1588"/>
                <a:gd name="T64" fmla="*/ 567 w 1247"/>
                <a:gd name="T65" fmla="*/ 1247 h 1588"/>
                <a:gd name="T66" fmla="*/ 794 w 1247"/>
                <a:gd name="T67" fmla="*/ 1247 h 1588"/>
                <a:gd name="T68" fmla="*/ 794 w 1247"/>
                <a:gd name="T69" fmla="*/ 1134 h 1588"/>
                <a:gd name="T70" fmla="*/ 1021 w 1247"/>
                <a:gd name="T71" fmla="*/ 1134 h 1588"/>
                <a:gd name="T72" fmla="*/ 1021 w 1247"/>
                <a:gd name="T73" fmla="*/ 1361 h 1588"/>
                <a:gd name="T74" fmla="*/ 1134 w 1247"/>
                <a:gd name="T75" fmla="*/ 1361 h 1588"/>
                <a:gd name="T76" fmla="*/ 1134 w 1247"/>
                <a:gd name="T77" fmla="*/ 1134 h 1588"/>
                <a:gd name="T78" fmla="*/ 1247 w 1247"/>
                <a:gd name="T79" fmla="*/ 1134 h 1588"/>
                <a:gd name="T80" fmla="*/ 1247 w 1247"/>
                <a:gd name="T81" fmla="*/ 907 h 1588"/>
                <a:gd name="T82" fmla="*/ 1134 w 1247"/>
                <a:gd name="T83" fmla="*/ 907 h 1588"/>
                <a:gd name="T84" fmla="*/ 1134 w 1247"/>
                <a:gd name="T85" fmla="*/ 680 h 1588"/>
                <a:gd name="T86" fmla="*/ 1247 w 1247"/>
                <a:gd name="T87" fmla="*/ 680 h 1588"/>
                <a:gd name="T88" fmla="*/ 1247 w 1247"/>
                <a:gd name="T89" fmla="*/ 227 h 1588"/>
                <a:gd name="T90" fmla="*/ 1247 w 1247"/>
                <a:gd name="T91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7" h="1588">
                  <a:moveTo>
                    <a:pt x="1247" y="0"/>
                  </a:moveTo>
                  <a:lnTo>
                    <a:pt x="1021" y="0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361"/>
                  </a:lnTo>
                  <a:lnTo>
                    <a:pt x="227" y="1361"/>
                  </a:lnTo>
                  <a:lnTo>
                    <a:pt x="227" y="1588"/>
                  </a:lnTo>
                  <a:lnTo>
                    <a:pt x="340" y="1588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680" y="1021"/>
                  </a:lnTo>
                  <a:lnTo>
                    <a:pt x="68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134"/>
                  </a:lnTo>
                  <a:lnTo>
                    <a:pt x="1247" y="1134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227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635118" y="1036879"/>
            <a:ext cx="5410220" cy="4125127"/>
            <a:chOff x="1392238" y="888305"/>
            <a:chExt cx="10336213" cy="7881045"/>
          </a:xfrm>
        </p:grpSpPr>
        <p:grpSp>
          <p:nvGrpSpPr>
            <p:cNvPr id="217" name="グループ化 216"/>
            <p:cNvGrpSpPr/>
            <p:nvPr/>
          </p:nvGrpSpPr>
          <p:grpSpPr>
            <a:xfrm>
              <a:off x="1392238" y="974725"/>
              <a:ext cx="10336213" cy="7794625"/>
              <a:chOff x="1392238" y="974725"/>
              <a:chExt cx="10336213" cy="7794625"/>
            </a:xfrm>
          </p:grpSpPr>
          <p:grpSp>
            <p:nvGrpSpPr>
              <p:cNvPr id="237" name="Group 758"/>
              <p:cNvGrpSpPr>
                <a:grpSpLocks/>
              </p:cNvGrpSpPr>
              <p:nvPr/>
            </p:nvGrpSpPr>
            <p:grpSpPr bwMode="auto">
              <a:xfrm>
                <a:off x="2697162" y="5791202"/>
                <a:ext cx="1187450" cy="412751"/>
                <a:chOff x="479" y="585"/>
                <a:chExt cx="748" cy="260"/>
              </a:xfrm>
            </p:grpSpPr>
            <p:sp>
              <p:nvSpPr>
                <p:cNvPr id="290" name="WordArt 75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585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  <p:sp>
              <p:nvSpPr>
                <p:cNvPr id="291" name="WordArt 76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586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</p:grpSp>
          <p:grpSp>
            <p:nvGrpSpPr>
              <p:cNvPr id="238" name="Group 761"/>
              <p:cNvGrpSpPr>
                <a:grpSpLocks/>
              </p:cNvGrpSpPr>
              <p:nvPr/>
            </p:nvGrpSpPr>
            <p:grpSpPr bwMode="auto">
              <a:xfrm>
                <a:off x="6470651" y="4979988"/>
                <a:ext cx="979488" cy="412750"/>
                <a:chOff x="1183" y="585"/>
                <a:chExt cx="617" cy="260"/>
              </a:xfrm>
            </p:grpSpPr>
            <p:sp>
              <p:nvSpPr>
                <p:cNvPr id="288" name="WordArt 76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3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  <p:sp>
              <p:nvSpPr>
                <p:cNvPr id="289" name="WordArt 76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4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</p:grpSp>
          <p:grpSp>
            <p:nvGrpSpPr>
              <p:cNvPr id="239" name="Group 764"/>
              <p:cNvGrpSpPr>
                <a:grpSpLocks/>
              </p:cNvGrpSpPr>
              <p:nvPr/>
            </p:nvGrpSpPr>
            <p:grpSpPr bwMode="auto">
              <a:xfrm>
                <a:off x="3679826" y="5295900"/>
                <a:ext cx="979488" cy="412750"/>
                <a:chOff x="1501" y="585"/>
                <a:chExt cx="617" cy="260"/>
              </a:xfrm>
            </p:grpSpPr>
            <p:sp>
              <p:nvSpPr>
                <p:cNvPr id="286" name="WordArt 76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287" name="WordArt 76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240" name="Group 767"/>
              <p:cNvGrpSpPr>
                <a:grpSpLocks/>
              </p:cNvGrpSpPr>
              <p:nvPr/>
            </p:nvGrpSpPr>
            <p:grpSpPr bwMode="auto">
              <a:xfrm>
                <a:off x="1392238" y="8356600"/>
                <a:ext cx="1187450" cy="412750"/>
                <a:chOff x="479" y="842"/>
                <a:chExt cx="748" cy="260"/>
              </a:xfrm>
            </p:grpSpPr>
            <p:sp>
              <p:nvSpPr>
                <p:cNvPr id="284" name="WordArt 76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842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  <p:sp>
              <p:nvSpPr>
                <p:cNvPr id="285" name="WordArt 76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84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</p:grpSp>
          <p:grpSp>
            <p:nvGrpSpPr>
              <p:cNvPr id="241" name="Group 770"/>
              <p:cNvGrpSpPr>
                <a:grpSpLocks/>
              </p:cNvGrpSpPr>
              <p:nvPr/>
            </p:nvGrpSpPr>
            <p:grpSpPr bwMode="auto">
              <a:xfrm>
                <a:off x="4400551" y="4305300"/>
                <a:ext cx="979488" cy="412750"/>
                <a:chOff x="1070" y="842"/>
                <a:chExt cx="617" cy="260"/>
              </a:xfrm>
            </p:grpSpPr>
            <p:sp>
              <p:nvSpPr>
                <p:cNvPr id="282" name="WordArt 77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  <p:sp>
              <p:nvSpPr>
                <p:cNvPr id="283" name="WordArt 77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</p:grpSp>
          <p:grpSp>
            <p:nvGrpSpPr>
              <p:cNvPr id="242" name="Group 773"/>
              <p:cNvGrpSpPr>
                <a:grpSpLocks/>
              </p:cNvGrpSpPr>
              <p:nvPr/>
            </p:nvGrpSpPr>
            <p:grpSpPr bwMode="auto">
              <a:xfrm>
                <a:off x="2419351" y="6826250"/>
                <a:ext cx="979488" cy="412750"/>
                <a:chOff x="1501" y="842"/>
                <a:chExt cx="617" cy="260"/>
              </a:xfrm>
            </p:grpSpPr>
            <p:sp>
              <p:nvSpPr>
                <p:cNvPr id="280" name="WordArt 77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  <p:sp>
              <p:nvSpPr>
                <p:cNvPr id="281" name="WordArt 77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</p:grpSp>
          <p:grpSp>
            <p:nvGrpSpPr>
              <p:cNvPr id="243" name="Group 776"/>
              <p:cNvGrpSpPr>
                <a:grpSpLocks/>
              </p:cNvGrpSpPr>
              <p:nvPr/>
            </p:nvGrpSpPr>
            <p:grpSpPr bwMode="auto">
              <a:xfrm>
                <a:off x="10333038" y="5970588"/>
                <a:ext cx="1395413" cy="412750"/>
                <a:chOff x="413" y="1152"/>
                <a:chExt cx="879" cy="260"/>
              </a:xfrm>
            </p:grpSpPr>
            <p:sp>
              <p:nvSpPr>
                <p:cNvPr id="278" name="WordArt 7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1152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  <p:sp>
              <p:nvSpPr>
                <p:cNvPr id="279" name="WordArt 77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1153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</p:grpSp>
          <p:grpSp>
            <p:nvGrpSpPr>
              <p:cNvPr id="244" name="Group 779"/>
              <p:cNvGrpSpPr>
                <a:grpSpLocks/>
              </p:cNvGrpSpPr>
              <p:nvPr/>
            </p:nvGrpSpPr>
            <p:grpSpPr bwMode="auto">
              <a:xfrm>
                <a:off x="8855076" y="974725"/>
                <a:ext cx="979488" cy="412750"/>
                <a:chOff x="1070" y="1069"/>
                <a:chExt cx="617" cy="260"/>
              </a:xfrm>
            </p:grpSpPr>
            <p:sp>
              <p:nvSpPr>
                <p:cNvPr id="276" name="WordArt 78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277" name="WordArt 78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  <p:grpSp>
            <p:nvGrpSpPr>
              <p:cNvPr id="245" name="Group 782"/>
              <p:cNvGrpSpPr>
                <a:grpSpLocks/>
              </p:cNvGrpSpPr>
              <p:nvPr/>
            </p:nvGrpSpPr>
            <p:grpSpPr bwMode="auto">
              <a:xfrm>
                <a:off x="5749926" y="2009775"/>
                <a:ext cx="979488" cy="412750"/>
                <a:chOff x="1501" y="1069"/>
                <a:chExt cx="617" cy="260"/>
              </a:xfrm>
            </p:grpSpPr>
            <p:sp>
              <p:nvSpPr>
                <p:cNvPr id="274" name="WordArt 78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  <p:sp>
              <p:nvSpPr>
                <p:cNvPr id="275" name="WordArt 78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</p:grpSp>
          <p:sp>
            <p:nvSpPr>
              <p:cNvPr id="246" name="WordArt 78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628214" y="1470035"/>
                <a:ext cx="1185814" cy="411605"/>
              </a:xfrm>
              <a:prstGeom prst="rect">
                <a:avLst/>
              </a:prstGeom>
              <a:noFill/>
              <a:ex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</a:p>
            </p:txBody>
          </p:sp>
          <p:grpSp>
            <p:nvGrpSpPr>
              <p:cNvPr id="247" name="Group 788"/>
              <p:cNvGrpSpPr>
                <a:grpSpLocks/>
              </p:cNvGrpSpPr>
              <p:nvPr/>
            </p:nvGrpSpPr>
            <p:grpSpPr bwMode="auto">
              <a:xfrm>
                <a:off x="5300663" y="5970588"/>
                <a:ext cx="979488" cy="412750"/>
                <a:chOff x="1070" y="1379"/>
                <a:chExt cx="617" cy="260"/>
              </a:xfrm>
            </p:grpSpPr>
            <p:sp>
              <p:nvSpPr>
                <p:cNvPr id="272" name="WordArt 78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  <p:sp>
              <p:nvSpPr>
                <p:cNvPr id="273" name="WordArt 79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</p:grpSp>
          <p:grpSp>
            <p:nvGrpSpPr>
              <p:cNvPr id="248" name="Group 791"/>
              <p:cNvGrpSpPr>
                <a:grpSpLocks/>
              </p:cNvGrpSpPr>
              <p:nvPr/>
            </p:nvGrpSpPr>
            <p:grpSpPr bwMode="auto">
              <a:xfrm>
                <a:off x="7685088" y="5700713"/>
                <a:ext cx="979488" cy="412750"/>
                <a:chOff x="1501" y="1379"/>
                <a:chExt cx="617" cy="260"/>
              </a:xfrm>
            </p:grpSpPr>
            <p:sp>
              <p:nvSpPr>
                <p:cNvPr id="270" name="WordArt 79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  <p:sp>
              <p:nvSpPr>
                <p:cNvPr id="271" name="WordArt 79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</p:grpSp>
          <p:grpSp>
            <p:nvGrpSpPr>
              <p:cNvPr id="249" name="Group 794"/>
              <p:cNvGrpSpPr>
                <a:grpSpLocks/>
              </p:cNvGrpSpPr>
              <p:nvPr/>
            </p:nvGrpSpPr>
            <p:grpSpPr bwMode="auto">
              <a:xfrm>
                <a:off x="2201863" y="5205413"/>
                <a:ext cx="1187450" cy="412750"/>
                <a:chOff x="479" y="1719"/>
                <a:chExt cx="748" cy="260"/>
              </a:xfrm>
            </p:grpSpPr>
            <p:sp>
              <p:nvSpPr>
                <p:cNvPr id="268" name="WordArt 79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719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  <p:sp>
              <p:nvSpPr>
                <p:cNvPr id="269" name="WordArt 79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720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</p:grpSp>
          <p:grpSp>
            <p:nvGrpSpPr>
              <p:cNvPr id="250" name="Group 797"/>
              <p:cNvGrpSpPr>
                <a:grpSpLocks/>
              </p:cNvGrpSpPr>
              <p:nvPr/>
            </p:nvGrpSpPr>
            <p:grpSpPr bwMode="auto">
              <a:xfrm>
                <a:off x="3365501" y="6330950"/>
                <a:ext cx="979488" cy="412750"/>
                <a:chOff x="1070" y="1636"/>
                <a:chExt cx="617" cy="260"/>
              </a:xfrm>
            </p:grpSpPr>
            <p:sp>
              <p:nvSpPr>
                <p:cNvPr id="266" name="WordArt 79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63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  <p:sp>
              <p:nvSpPr>
                <p:cNvPr id="267" name="WordArt 79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637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</p:grpSp>
          <p:grpSp>
            <p:nvGrpSpPr>
              <p:cNvPr id="251" name="Group 800"/>
              <p:cNvGrpSpPr>
                <a:grpSpLocks/>
              </p:cNvGrpSpPr>
              <p:nvPr/>
            </p:nvGrpSpPr>
            <p:grpSpPr bwMode="auto">
              <a:xfrm>
                <a:off x="3327401" y="4395788"/>
                <a:ext cx="1187450" cy="412750"/>
                <a:chOff x="479" y="1863"/>
                <a:chExt cx="748" cy="260"/>
              </a:xfrm>
            </p:grpSpPr>
            <p:sp>
              <p:nvSpPr>
                <p:cNvPr id="264" name="WordArt 80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86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  <p:sp>
              <p:nvSpPr>
                <p:cNvPr id="265" name="WordArt 80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86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</p:grpSp>
          <p:grpSp>
            <p:nvGrpSpPr>
              <p:cNvPr id="252" name="Group 803"/>
              <p:cNvGrpSpPr>
                <a:grpSpLocks/>
              </p:cNvGrpSpPr>
              <p:nvPr/>
            </p:nvGrpSpPr>
            <p:grpSpPr bwMode="auto">
              <a:xfrm>
                <a:off x="4257676" y="7050088"/>
                <a:ext cx="1395413" cy="412750"/>
                <a:chOff x="413" y="2400"/>
                <a:chExt cx="879" cy="260"/>
              </a:xfrm>
            </p:grpSpPr>
            <p:sp>
              <p:nvSpPr>
                <p:cNvPr id="262" name="WordArt 8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2400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  <p:sp>
              <p:nvSpPr>
                <p:cNvPr id="263" name="WordArt 80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2401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</p:grpSp>
          <p:grpSp>
            <p:nvGrpSpPr>
              <p:cNvPr id="253" name="Group 806"/>
              <p:cNvGrpSpPr>
                <a:grpSpLocks/>
              </p:cNvGrpSpPr>
              <p:nvPr/>
            </p:nvGrpSpPr>
            <p:grpSpPr bwMode="auto">
              <a:xfrm>
                <a:off x="8682038" y="5249863"/>
                <a:ext cx="1187450" cy="412750"/>
                <a:chOff x="479" y="2173"/>
                <a:chExt cx="748" cy="260"/>
              </a:xfrm>
            </p:grpSpPr>
            <p:sp>
              <p:nvSpPr>
                <p:cNvPr id="260" name="WordArt 80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217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  <p:sp>
              <p:nvSpPr>
                <p:cNvPr id="261" name="WordArt 80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217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</p:grpSp>
          <p:grpSp>
            <p:nvGrpSpPr>
              <p:cNvPr id="254" name="Group 809"/>
              <p:cNvGrpSpPr>
                <a:grpSpLocks/>
              </p:cNvGrpSpPr>
              <p:nvPr/>
            </p:nvGrpSpPr>
            <p:grpSpPr bwMode="auto">
              <a:xfrm>
                <a:off x="2330451" y="3360738"/>
                <a:ext cx="979488" cy="412750"/>
                <a:chOff x="1501" y="585"/>
                <a:chExt cx="617" cy="260"/>
              </a:xfrm>
            </p:grpSpPr>
            <p:sp>
              <p:nvSpPr>
                <p:cNvPr id="258" name="WordArt 8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259" name="WordArt 8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255" name="Group 812"/>
              <p:cNvGrpSpPr>
                <a:grpSpLocks/>
              </p:cNvGrpSpPr>
              <p:nvPr/>
            </p:nvGrpSpPr>
            <p:grpSpPr bwMode="auto">
              <a:xfrm>
                <a:off x="7189788" y="1560513"/>
                <a:ext cx="979488" cy="412750"/>
                <a:chOff x="1070" y="1069"/>
                <a:chExt cx="617" cy="260"/>
              </a:xfrm>
            </p:grpSpPr>
            <p:sp>
              <p:nvSpPr>
                <p:cNvPr id="256" name="WordArt 8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257" name="WordArt 8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</p:grpSp>
        <p:sp>
          <p:nvSpPr>
            <p:cNvPr id="218" name="正方形/長方形 217"/>
            <p:cNvSpPr/>
            <p:nvPr/>
          </p:nvSpPr>
          <p:spPr>
            <a:xfrm>
              <a:off x="6426588" y="49165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2414537" y="329733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4401512" y="426412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8682061" y="5187029"/>
              <a:ext cx="1185814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2398986" y="6743898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5278268" y="589085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2201885" y="5114927"/>
              <a:ext cx="1185814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173418" y="6958013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3431550" y="62626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234450" y="4322296"/>
              <a:ext cx="1185814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5649524" y="190192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7737100" y="561677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8786185" y="88830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10248445" y="5890855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2666115" y="5681760"/>
              <a:ext cx="1185814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1393850" y="8270179"/>
              <a:ext cx="1185814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3694856" y="5232499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7092900" y="1514732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9629800" y="144789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332" name="グループ化 331"/>
          <p:cNvGrpSpPr/>
          <p:nvPr/>
        </p:nvGrpSpPr>
        <p:grpSpPr>
          <a:xfrm>
            <a:off x="6712918" y="764696"/>
            <a:ext cx="5410221" cy="4125127"/>
            <a:chOff x="1392238" y="888305"/>
            <a:chExt cx="10336213" cy="7881045"/>
          </a:xfrm>
        </p:grpSpPr>
        <p:grpSp>
          <p:nvGrpSpPr>
            <p:cNvPr id="333" name="グループ化 332"/>
            <p:cNvGrpSpPr/>
            <p:nvPr/>
          </p:nvGrpSpPr>
          <p:grpSpPr>
            <a:xfrm>
              <a:off x="1392238" y="974725"/>
              <a:ext cx="10336213" cy="7794625"/>
              <a:chOff x="1392238" y="974725"/>
              <a:chExt cx="10336213" cy="7794625"/>
            </a:xfrm>
          </p:grpSpPr>
          <p:grpSp>
            <p:nvGrpSpPr>
              <p:cNvPr id="353" name="Group 758"/>
              <p:cNvGrpSpPr>
                <a:grpSpLocks/>
              </p:cNvGrpSpPr>
              <p:nvPr/>
            </p:nvGrpSpPr>
            <p:grpSpPr bwMode="auto">
              <a:xfrm>
                <a:off x="2697163" y="5791200"/>
                <a:ext cx="1187450" cy="412750"/>
                <a:chOff x="479" y="585"/>
                <a:chExt cx="748" cy="260"/>
              </a:xfrm>
            </p:grpSpPr>
            <p:sp>
              <p:nvSpPr>
                <p:cNvPr id="406" name="WordArt 75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585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  <p:sp>
              <p:nvSpPr>
                <p:cNvPr id="407" name="WordArt 76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586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</p:grpSp>
          <p:grpSp>
            <p:nvGrpSpPr>
              <p:cNvPr id="354" name="Group 761"/>
              <p:cNvGrpSpPr>
                <a:grpSpLocks/>
              </p:cNvGrpSpPr>
              <p:nvPr/>
            </p:nvGrpSpPr>
            <p:grpSpPr bwMode="auto">
              <a:xfrm>
                <a:off x="6470651" y="4979988"/>
                <a:ext cx="979488" cy="412750"/>
                <a:chOff x="1183" y="585"/>
                <a:chExt cx="617" cy="260"/>
              </a:xfrm>
            </p:grpSpPr>
            <p:sp>
              <p:nvSpPr>
                <p:cNvPr id="404" name="WordArt 76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3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  <p:sp>
              <p:nvSpPr>
                <p:cNvPr id="405" name="WordArt 76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4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</p:grpSp>
          <p:grpSp>
            <p:nvGrpSpPr>
              <p:cNvPr id="355" name="Group 764"/>
              <p:cNvGrpSpPr>
                <a:grpSpLocks/>
              </p:cNvGrpSpPr>
              <p:nvPr/>
            </p:nvGrpSpPr>
            <p:grpSpPr bwMode="auto">
              <a:xfrm>
                <a:off x="3679826" y="5295900"/>
                <a:ext cx="979488" cy="412750"/>
                <a:chOff x="1501" y="585"/>
                <a:chExt cx="617" cy="260"/>
              </a:xfrm>
            </p:grpSpPr>
            <p:sp>
              <p:nvSpPr>
                <p:cNvPr id="402" name="WordArt 76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403" name="WordArt 76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356" name="Group 767"/>
              <p:cNvGrpSpPr>
                <a:grpSpLocks/>
              </p:cNvGrpSpPr>
              <p:nvPr/>
            </p:nvGrpSpPr>
            <p:grpSpPr bwMode="auto">
              <a:xfrm>
                <a:off x="1392238" y="8356600"/>
                <a:ext cx="1187450" cy="412750"/>
                <a:chOff x="479" y="842"/>
                <a:chExt cx="748" cy="260"/>
              </a:xfrm>
            </p:grpSpPr>
            <p:sp>
              <p:nvSpPr>
                <p:cNvPr id="400" name="WordArt 76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842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  <p:sp>
              <p:nvSpPr>
                <p:cNvPr id="401" name="WordArt 76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84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</p:grpSp>
          <p:grpSp>
            <p:nvGrpSpPr>
              <p:cNvPr id="357" name="Group 770"/>
              <p:cNvGrpSpPr>
                <a:grpSpLocks/>
              </p:cNvGrpSpPr>
              <p:nvPr/>
            </p:nvGrpSpPr>
            <p:grpSpPr bwMode="auto">
              <a:xfrm>
                <a:off x="4400551" y="4305300"/>
                <a:ext cx="979488" cy="412750"/>
                <a:chOff x="1070" y="842"/>
                <a:chExt cx="617" cy="260"/>
              </a:xfrm>
            </p:grpSpPr>
            <p:sp>
              <p:nvSpPr>
                <p:cNvPr id="398" name="WordArt 77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  <p:sp>
              <p:nvSpPr>
                <p:cNvPr id="399" name="WordArt 77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</p:grpSp>
          <p:grpSp>
            <p:nvGrpSpPr>
              <p:cNvPr id="358" name="Group 773"/>
              <p:cNvGrpSpPr>
                <a:grpSpLocks/>
              </p:cNvGrpSpPr>
              <p:nvPr/>
            </p:nvGrpSpPr>
            <p:grpSpPr bwMode="auto">
              <a:xfrm>
                <a:off x="2419351" y="6826250"/>
                <a:ext cx="979488" cy="412750"/>
                <a:chOff x="1501" y="842"/>
                <a:chExt cx="617" cy="260"/>
              </a:xfrm>
            </p:grpSpPr>
            <p:sp>
              <p:nvSpPr>
                <p:cNvPr id="396" name="WordArt 77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  <p:sp>
              <p:nvSpPr>
                <p:cNvPr id="397" name="WordArt 77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</p:grpSp>
          <p:grpSp>
            <p:nvGrpSpPr>
              <p:cNvPr id="359" name="Group 776"/>
              <p:cNvGrpSpPr>
                <a:grpSpLocks/>
              </p:cNvGrpSpPr>
              <p:nvPr/>
            </p:nvGrpSpPr>
            <p:grpSpPr bwMode="auto">
              <a:xfrm>
                <a:off x="10333038" y="5970588"/>
                <a:ext cx="1395413" cy="412750"/>
                <a:chOff x="413" y="1152"/>
                <a:chExt cx="879" cy="260"/>
              </a:xfrm>
            </p:grpSpPr>
            <p:sp>
              <p:nvSpPr>
                <p:cNvPr id="394" name="WordArt 7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1152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  <p:sp>
              <p:nvSpPr>
                <p:cNvPr id="395" name="WordArt 77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1153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</p:grpSp>
          <p:grpSp>
            <p:nvGrpSpPr>
              <p:cNvPr id="360" name="Group 779"/>
              <p:cNvGrpSpPr>
                <a:grpSpLocks/>
              </p:cNvGrpSpPr>
              <p:nvPr/>
            </p:nvGrpSpPr>
            <p:grpSpPr bwMode="auto">
              <a:xfrm>
                <a:off x="8855076" y="974725"/>
                <a:ext cx="979488" cy="412750"/>
                <a:chOff x="1070" y="1069"/>
                <a:chExt cx="617" cy="260"/>
              </a:xfrm>
            </p:grpSpPr>
            <p:sp>
              <p:nvSpPr>
                <p:cNvPr id="392" name="WordArt 78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393" name="WordArt 78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  <p:grpSp>
            <p:nvGrpSpPr>
              <p:cNvPr id="361" name="Group 782"/>
              <p:cNvGrpSpPr>
                <a:grpSpLocks/>
              </p:cNvGrpSpPr>
              <p:nvPr/>
            </p:nvGrpSpPr>
            <p:grpSpPr bwMode="auto">
              <a:xfrm>
                <a:off x="5749926" y="2009775"/>
                <a:ext cx="979488" cy="412750"/>
                <a:chOff x="1501" y="1069"/>
                <a:chExt cx="617" cy="260"/>
              </a:xfrm>
            </p:grpSpPr>
            <p:sp>
              <p:nvSpPr>
                <p:cNvPr id="390" name="WordArt 78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  <p:sp>
              <p:nvSpPr>
                <p:cNvPr id="391" name="WordArt 78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</p:grpSp>
          <p:sp>
            <p:nvSpPr>
              <p:cNvPr id="362" name="WordArt 78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628215" y="1470035"/>
                <a:ext cx="1185813" cy="411605"/>
              </a:xfrm>
              <a:prstGeom prst="rect">
                <a:avLst/>
              </a:prstGeom>
              <a:noFill/>
              <a:ex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</a:p>
            </p:txBody>
          </p:sp>
          <p:grpSp>
            <p:nvGrpSpPr>
              <p:cNvPr id="363" name="Group 788"/>
              <p:cNvGrpSpPr>
                <a:grpSpLocks/>
              </p:cNvGrpSpPr>
              <p:nvPr/>
            </p:nvGrpSpPr>
            <p:grpSpPr bwMode="auto">
              <a:xfrm>
                <a:off x="5300663" y="5970588"/>
                <a:ext cx="979488" cy="412750"/>
                <a:chOff x="1070" y="1379"/>
                <a:chExt cx="617" cy="260"/>
              </a:xfrm>
            </p:grpSpPr>
            <p:sp>
              <p:nvSpPr>
                <p:cNvPr id="388" name="WordArt 78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  <p:sp>
              <p:nvSpPr>
                <p:cNvPr id="389" name="WordArt 79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</p:grpSp>
          <p:grpSp>
            <p:nvGrpSpPr>
              <p:cNvPr id="364" name="Group 791"/>
              <p:cNvGrpSpPr>
                <a:grpSpLocks/>
              </p:cNvGrpSpPr>
              <p:nvPr/>
            </p:nvGrpSpPr>
            <p:grpSpPr bwMode="auto">
              <a:xfrm>
                <a:off x="7685088" y="5700713"/>
                <a:ext cx="979488" cy="412750"/>
                <a:chOff x="1501" y="1379"/>
                <a:chExt cx="617" cy="260"/>
              </a:xfrm>
            </p:grpSpPr>
            <p:sp>
              <p:nvSpPr>
                <p:cNvPr id="386" name="WordArt 79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  <p:sp>
              <p:nvSpPr>
                <p:cNvPr id="387" name="WordArt 79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</p:grpSp>
          <p:grpSp>
            <p:nvGrpSpPr>
              <p:cNvPr id="365" name="Group 794"/>
              <p:cNvGrpSpPr>
                <a:grpSpLocks/>
              </p:cNvGrpSpPr>
              <p:nvPr/>
            </p:nvGrpSpPr>
            <p:grpSpPr bwMode="auto">
              <a:xfrm>
                <a:off x="2201863" y="5205413"/>
                <a:ext cx="1187450" cy="412750"/>
                <a:chOff x="479" y="1719"/>
                <a:chExt cx="748" cy="260"/>
              </a:xfrm>
            </p:grpSpPr>
            <p:sp>
              <p:nvSpPr>
                <p:cNvPr id="384" name="WordArt 79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719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  <p:sp>
              <p:nvSpPr>
                <p:cNvPr id="385" name="WordArt 79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720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</p:grpSp>
          <p:grpSp>
            <p:nvGrpSpPr>
              <p:cNvPr id="366" name="Group 797"/>
              <p:cNvGrpSpPr>
                <a:grpSpLocks/>
              </p:cNvGrpSpPr>
              <p:nvPr/>
            </p:nvGrpSpPr>
            <p:grpSpPr bwMode="auto">
              <a:xfrm>
                <a:off x="3365501" y="6330950"/>
                <a:ext cx="979488" cy="412750"/>
                <a:chOff x="1070" y="1636"/>
                <a:chExt cx="617" cy="260"/>
              </a:xfrm>
            </p:grpSpPr>
            <p:sp>
              <p:nvSpPr>
                <p:cNvPr id="382" name="WordArt 79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63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  <p:sp>
              <p:nvSpPr>
                <p:cNvPr id="383" name="WordArt 79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637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</p:grpSp>
          <p:grpSp>
            <p:nvGrpSpPr>
              <p:cNvPr id="367" name="Group 800"/>
              <p:cNvGrpSpPr>
                <a:grpSpLocks/>
              </p:cNvGrpSpPr>
              <p:nvPr/>
            </p:nvGrpSpPr>
            <p:grpSpPr bwMode="auto">
              <a:xfrm>
                <a:off x="3327401" y="4395788"/>
                <a:ext cx="1187450" cy="412750"/>
                <a:chOff x="479" y="1863"/>
                <a:chExt cx="748" cy="260"/>
              </a:xfrm>
            </p:grpSpPr>
            <p:sp>
              <p:nvSpPr>
                <p:cNvPr id="380" name="WordArt 80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86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  <p:sp>
              <p:nvSpPr>
                <p:cNvPr id="381" name="WordArt 80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86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</p:grpSp>
          <p:grpSp>
            <p:nvGrpSpPr>
              <p:cNvPr id="368" name="Group 803"/>
              <p:cNvGrpSpPr>
                <a:grpSpLocks/>
              </p:cNvGrpSpPr>
              <p:nvPr/>
            </p:nvGrpSpPr>
            <p:grpSpPr bwMode="auto">
              <a:xfrm>
                <a:off x="4257676" y="7050088"/>
                <a:ext cx="1395413" cy="412750"/>
                <a:chOff x="413" y="2400"/>
                <a:chExt cx="879" cy="260"/>
              </a:xfrm>
            </p:grpSpPr>
            <p:sp>
              <p:nvSpPr>
                <p:cNvPr id="378" name="WordArt 8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2400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  <p:sp>
              <p:nvSpPr>
                <p:cNvPr id="379" name="WordArt 80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2401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</p:grpSp>
          <p:grpSp>
            <p:nvGrpSpPr>
              <p:cNvPr id="369" name="Group 806"/>
              <p:cNvGrpSpPr>
                <a:grpSpLocks/>
              </p:cNvGrpSpPr>
              <p:nvPr/>
            </p:nvGrpSpPr>
            <p:grpSpPr bwMode="auto">
              <a:xfrm>
                <a:off x="8682038" y="5249863"/>
                <a:ext cx="1187450" cy="412750"/>
                <a:chOff x="479" y="2173"/>
                <a:chExt cx="748" cy="260"/>
              </a:xfrm>
            </p:grpSpPr>
            <p:sp>
              <p:nvSpPr>
                <p:cNvPr id="376" name="WordArt 80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217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  <p:sp>
              <p:nvSpPr>
                <p:cNvPr id="377" name="WordArt 80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217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</p:grpSp>
          <p:grpSp>
            <p:nvGrpSpPr>
              <p:cNvPr id="370" name="Group 809"/>
              <p:cNvGrpSpPr>
                <a:grpSpLocks/>
              </p:cNvGrpSpPr>
              <p:nvPr/>
            </p:nvGrpSpPr>
            <p:grpSpPr bwMode="auto">
              <a:xfrm>
                <a:off x="2330451" y="3360738"/>
                <a:ext cx="979488" cy="412750"/>
                <a:chOff x="1501" y="585"/>
                <a:chExt cx="617" cy="260"/>
              </a:xfrm>
            </p:grpSpPr>
            <p:sp>
              <p:nvSpPr>
                <p:cNvPr id="374" name="WordArt 8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375" name="WordArt 8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371" name="Group 812"/>
              <p:cNvGrpSpPr>
                <a:grpSpLocks/>
              </p:cNvGrpSpPr>
              <p:nvPr/>
            </p:nvGrpSpPr>
            <p:grpSpPr bwMode="auto">
              <a:xfrm>
                <a:off x="7189788" y="1560513"/>
                <a:ext cx="979488" cy="412750"/>
                <a:chOff x="1070" y="1069"/>
                <a:chExt cx="617" cy="260"/>
              </a:xfrm>
            </p:grpSpPr>
            <p:sp>
              <p:nvSpPr>
                <p:cNvPr id="372" name="WordArt 8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373" name="WordArt 8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</p:grpSp>
        <p:sp>
          <p:nvSpPr>
            <p:cNvPr id="334" name="正方形/長方形 333"/>
            <p:cNvSpPr/>
            <p:nvPr/>
          </p:nvSpPr>
          <p:spPr>
            <a:xfrm>
              <a:off x="6426590" y="49165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2414537" y="329733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4401514" y="426412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8682062" y="518702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2398985" y="6743898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5278270" y="589085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2201887" y="5114927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4173417" y="6958013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3431550" y="62626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3234450" y="4322296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5649523" y="190192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7737099" y="561677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8786186" y="88830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10248446" y="5890855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2666115" y="5681760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1393850" y="827017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3694855" y="5232499"/>
              <a:ext cx="977561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7092900" y="1514732"/>
              <a:ext cx="977561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9629798" y="144789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780761" y="4808225"/>
            <a:ext cx="5410221" cy="4125127"/>
            <a:chOff x="1392238" y="888305"/>
            <a:chExt cx="10336213" cy="7881045"/>
          </a:xfrm>
        </p:grpSpPr>
        <p:grpSp>
          <p:nvGrpSpPr>
            <p:cNvPr id="449" name="グループ化 448"/>
            <p:cNvGrpSpPr/>
            <p:nvPr/>
          </p:nvGrpSpPr>
          <p:grpSpPr>
            <a:xfrm>
              <a:off x="1392238" y="974725"/>
              <a:ext cx="10336213" cy="7794625"/>
              <a:chOff x="1392238" y="974725"/>
              <a:chExt cx="10336213" cy="7794625"/>
            </a:xfrm>
          </p:grpSpPr>
          <p:grpSp>
            <p:nvGrpSpPr>
              <p:cNvPr id="469" name="Group 758"/>
              <p:cNvGrpSpPr>
                <a:grpSpLocks/>
              </p:cNvGrpSpPr>
              <p:nvPr/>
            </p:nvGrpSpPr>
            <p:grpSpPr bwMode="auto">
              <a:xfrm>
                <a:off x="2697163" y="5791200"/>
                <a:ext cx="1187450" cy="412750"/>
                <a:chOff x="479" y="585"/>
                <a:chExt cx="748" cy="260"/>
              </a:xfrm>
            </p:grpSpPr>
            <p:sp>
              <p:nvSpPr>
                <p:cNvPr id="522" name="WordArt 75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585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  <p:sp>
              <p:nvSpPr>
                <p:cNvPr id="523" name="WordArt 76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586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</p:grpSp>
          <p:grpSp>
            <p:nvGrpSpPr>
              <p:cNvPr id="470" name="Group 761"/>
              <p:cNvGrpSpPr>
                <a:grpSpLocks/>
              </p:cNvGrpSpPr>
              <p:nvPr/>
            </p:nvGrpSpPr>
            <p:grpSpPr bwMode="auto">
              <a:xfrm>
                <a:off x="6470651" y="4979988"/>
                <a:ext cx="979488" cy="412750"/>
                <a:chOff x="1183" y="585"/>
                <a:chExt cx="617" cy="260"/>
              </a:xfrm>
            </p:grpSpPr>
            <p:sp>
              <p:nvSpPr>
                <p:cNvPr id="520" name="WordArt 76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3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  <p:sp>
              <p:nvSpPr>
                <p:cNvPr id="521" name="WordArt 76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4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</p:grpSp>
          <p:grpSp>
            <p:nvGrpSpPr>
              <p:cNvPr id="471" name="Group 764"/>
              <p:cNvGrpSpPr>
                <a:grpSpLocks/>
              </p:cNvGrpSpPr>
              <p:nvPr/>
            </p:nvGrpSpPr>
            <p:grpSpPr bwMode="auto">
              <a:xfrm>
                <a:off x="3679826" y="5295900"/>
                <a:ext cx="979488" cy="412750"/>
                <a:chOff x="1501" y="585"/>
                <a:chExt cx="617" cy="260"/>
              </a:xfrm>
            </p:grpSpPr>
            <p:sp>
              <p:nvSpPr>
                <p:cNvPr id="518" name="WordArt 76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519" name="WordArt 76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472" name="Group 767"/>
              <p:cNvGrpSpPr>
                <a:grpSpLocks/>
              </p:cNvGrpSpPr>
              <p:nvPr/>
            </p:nvGrpSpPr>
            <p:grpSpPr bwMode="auto">
              <a:xfrm>
                <a:off x="1392238" y="8356600"/>
                <a:ext cx="1187450" cy="412750"/>
                <a:chOff x="479" y="842"/>
                <a:chExt cx="748" cy="260"/>
              </a:xfrm>
            </p:grpSpPr>
            <p:sp>
              <p:nvSpPr>
                <p:cNvPr id="516" name="WordArt 76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842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  <p:sp>
              <p:nvSpPr>
                <p:cNvPr id="517" name="WordArt 76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84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</p:grpSp>
          <p:grpSp>
            <p:nvGrpSpPr>
              <p:cNvPr id="473" name="Group 770"/>
              <p:cNvGrpSpPr>
                <a:grpSpLocks/>
              </p:cNvGrpSpPr>
              <p:nvPr/>
            </p:nvGrpSpPr>
            <p:grpSpPr bwMode="auto">
              <a:xfrm>
                <a:off x="4400551" y="4305300"/>
                <a:ext cx="979488" cy="412750"/>
                <a:chOff x="1070" y="842"/>
                <a:chExt cx="617" cy="260"/>
              </a:xfrm>
            </p:grpSpPr>
            <p:sp>
              <p:nvSpPr>
                <p:cNvPr id="514" name="WordArt 77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  <p:sp>
              <p:nvSpPr>
                <p:cNvPr id="515" name="WordArt 77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</p:grpSp>
          <p:grpSp>
            <p:nvGrpSpPr>
              <p:cNvPr id="474" name="Group 773"/>
              <p:cNvGrpSpPr>
                <a:grpSpLocks/>
              </p:cNvGrpSpPr>
              <p:nvPr/>
            </p:nvGrpSpPr>
            <p:grpSpPr bwMode="auto">
              <a:xfrm>
                <a:off x="2419351" y="6826250"/>
                <a:ext cx="979488" cy="412750"/>
                <a:chOff x="1501" y="842"/>
                <a:chExt cx="617" cy="260"/>
              </a:xfrm>
            </p:grpSpPr>
            <p:sp>
              <p:nvSpPr>
                <p:cNvPr id="512" name="WordArt 77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  <p:sp>
              <p:nvSpPr>
                <p:cNvPr id="513" name="WordArt 77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</p:grpSp>
          <p:grpSp>
            <p:nvGrpSpPr>
              <p:cNvPr id="475" name="Group 776"/>
              <p:cNvGrpSpPr>
                <a:grpSpLocks/>
              </p:cNvGrpSpPr>
              <p:nvPr/>
            </p:nvGrpSpPr>
            <p:grpSpPr bwMode="auto">
              <a:xfrm>
                <a:off x="10333038" y="5970588"/>
                <a:ext cx="1395413" cy="412750"/>
                <a:chOff x="413" y="1152"/>
                <a:chExt cx="879" cy="260"/>
              </a:xfrm>
            </p:grpSpPr>
            <p:sp>
              <p:nvSpPr>
                <p:cNvPr id="510" name="WordArt 7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1152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  <p:sp>
              <p:nvSpPr>
                <p:cNvPr id="511" name="WordArt 77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1153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</p:grpSp>
          <p:grpSp>
            <p:nvGrpSpPr>
              <p:cNvPr id="476" name="Group 779"/>
              <p:cNvGrpSpPr>
                <a:grpSpLocks/>
              </p:cNvGrpSpPr>
              <p:nvPr/>
            </p:nvGrpSpPr>
            <p:grpSpPr bwMode="auto">
              <a:xfrm>
                <a:off x="8855076" y="974725"/>
                <a:ext cx="979488" cy="412750"/>
                <a:chOff x="1070" y="1069"/>
                <a:chExt cx="617" cy="260"/>
              </a:xfrm>
            </p:grpSpPr>
            <p:sp>
              <p:nvSpPr>
                <p:cNvPr id="508" name="WordArt 78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509" name="WordArt 78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  <p:grpSp>
            <p:nvGrpSpPr>
              <p:cNvPr id="477" name="Group 782"/>
              <p:cNvGrpSpPr>
                <a:grpSpLocks/>
              </p:cNvGrpSpPr>
              <p:nvPr/>
            </p:nvGrpSpPr>
            <p:grpSpPr bwMode="auto">
              <a:xfrm>
                <a:off x="5749926" y="2009775"/>
                <a:ext cx="979488" cy="412750"/>
                <a:chOff x="1501" y="1069"/>
                <a:chExt cx="617" cy="260"/>
              </a:xfrm>
            </p:grpSpPr>
            <p:sp>
              <p:nvSpPr>
                <p:cNvPr id="506" name="WordArt 78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  <p:sp>
              <p:nvSpPr>
                <p:cNvPr id="507" name="WordArt 78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</p:grpSp>
          <p:sp>
            <p:nvSpPr>
              <p:cNvPr id="478" name="WordArt 78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628215" y="1470035"/>
                <a:ext cx="1185813" cy="411605"/>
              </a:xfrm>
              <a:prstGeom prst="rect">
                <a:avLst/>
              </a:prstGeom>
              <a:noFill/>
              <a:ex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</a:p>
            </p:txBody>
          </p:sp>
          <p:grpSp>
            <p:nvGrpSpPr>
              <p:cNvPr id="479" name="Group 788"/>
              <p:cNvGrpSpPr>
                <a:grpSpLocks/>
              </p:cNvGrpSpPr>
              <p:nvPr/>
            </p:nvGrpSpPr>
            <p:grpSpPr bwMode="auto">
              <a:xfrm>
                <a:off x="5300663" y="5970588"/>
                <a:ext cx="979488" cy="412750"/>
                <a:chOff x="1070" y="1379"/>
                <a:chExt cx="617" cy="260"/>
              </a:xfrm>
            </p:grpSpPr>
            <p:sp>
              <p:nvSpPr>
                <p:cNvPr id="504" name="WordArt 78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  <p:sp>
              <p:nvSpPr>
                <p:cNvPr id="505" name="WordArt 79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</p:grpSp>
          <p:grpSp>
            <p:nvGrpSpPr>
              <p:cNvPr id="480" name="Group 791"/>
              <p:cNvGrpSpPr>
                <a:grpSpLocks/>
              </p:cNvGrpSpPr>
              <p:nvPr/>
            </p:nvGrpSpPr>
            <p:grpSpPr bwMode="auto">
              <a:xfrm>
                <a:off x="7685088" y="5700713"/>
                <a:ext cx="979488" cy="412750"/>
                <a:chOff x="1501" y="1379"/>
                <a:chExt cx="617" cy="260"/>
              </a:xfrm>
            </p:grpSpPr>
            <p:sp>
              <p:nvSpPr>
                <p:cNvPr id="502" name="WordArt 79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  <p:sp>
              <p:nvSpPr>
                <p:cNvPr id="503" name="WordArt 79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</p:grpSp>
          <p:grpSp>
            <p:nvGrpSpPr>
              <p:cNvPr id="481" name="Group 794"/>
              <p:cNvGrpSpPr>
                <a:grpSpLocks/>
              </p:cNvGrpSpPr>
              <p:nvPr/>
            </p:nvGrpSpPr>
            <p:grpSpPr bwMode="auto">
              <a:xfrm>
                <a:off x="2201863" y="5205413"/>
                <a:ext cx="1187450" cy="412750"/>
                <a:chOff x="479" y="1719"/>
                <a:chExt cx="748" cy="260"/>
              </a:xfrm>
            </p:grpSpPr>
            <p:sp>
              <p:nvSpPr>
                <p:cNvPr id="500" name="WordArt 79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719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  <p:sp>
              <p:nvSpPr>
                <p:cNvPr id="501" name="WordArt 79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720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</p:grpSp>
          <p:grpSp>
            <p:nvGrpSpPr>
              <p:cNvPr id="482" name="Group 797"/>
              <p:cNvGrpSpPr>
                <a:grpSpLocks/>
              </p:cNvGrpSpPr>
              <p:nvPr/>
            </p:nvGrpSpPr>
            <p:grpSpPr bwMode="auto">
              <a:xfrm>
                <a:off x="3365501" y="6330950"/>
                <a:ext cx="979488" cy="412750"/>
                <a:chOff x="1070" y="1636"/>
                <a:chExt cx="617" cy="260"/>
              </a:xfrm>
            </p:grpSpPr>
            <p:sp>
              <p:nvSpPr>
                <p:cNvPr id="498" name="WordArt 79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63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  <p:sp>
              <p:nvSpPr>
                <p:cNvPr id="499" name="WordArt 79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637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</p:grpSp>
          <p:grpSp>
            <p:nvGrpSpPr>
              <p:cNvPr id="483" name="Group 800"/>
              <p:cNvGrpSpPr>
                <a:grpSpLocks/>
              </p:cNvGrpSpPr>
              <p:nvPr/>
            </p:nvGrpSpPr>
            <p:grpSpPr bwMode="auto">
              <a:xfrm>
                <a:off x="3327401" y="4395788"/>
                <a:ext cx="1187450" cy="412750"/>
                <a:chOff x="479" y="1863"/>
                <a:chExt cx="748" cy="260"/>
              </a:xfrm>
            </p:grpSpPr>
            <p:sp>
              <p:nvSpPr>
                <p:cNvPr id="496" name="WordArt 80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86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  <p:sp>
              <p:nvSpPr>
                <p:cNvPr id="497" name="WordArt 80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86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</p:grpSp>
          <p:grpSp>
            <p:nvGrpSpPr>
              <p:cNvPr id="484" name="Group 803"/>
              <p:cNvGrpSpPr>
                <a:grpSpLocks/>
              </p:cNvGrpSpPr>
              <p:nvPr/>
            </p:nvGrpSpPr>
            <p:grpSpPr bwMode="auto">
              <a:xfrm>
                <a:off x="4257676" y="7050088"/>
                <a:ext cx="1395413" cy="412750"/>
                <a:chOff x="413" y="2400"/>
                <a:chExt cx="879" cy="260"/>
              </a:xfrm>
            </p:grpSpPr>
            <p:sp>
              <p:nvSpPr>
                <p:cNvPr id="494" name="WordArt 8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2400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  <p:sp>
              <p:nvSpPr>
                <p:cNvPr id="495" name="WordArt 80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2401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</p:grpSp>
          <p:grpSp>
            <p:nvGrpSpPr>
              <p:cNvPr id="485" name="Group 806"/>
              <p:cNvGrpSpPr>
                <a:grpSpLocks/>
              </p:cNvGrpSpPr>
              <p:nvPr/>
            </p:nvGrpSpPr>
            <p:grpSpPr bwMode="auto">
              <a:xfrm>
                <a:off x="8682038" y="5249863"/>
                <a:ext cx="1187450" cy="412750"/>
                <a:chOff x="479" y="2173"/>
                <a:chExt cx="748" cy="260"/>
              </a:xfrm>
            </p:grpSpPr>
            <p:sp>
              <p:nvSpPr>
                <p:cNvPr id="492" name="WordArt 80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217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  <p:sp>
              <p:nvSpPr>
                <p:cNvPr id="493" name="WordArt 80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217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</p:grpSp>
          <p:grpSp>
            <p:nvGrpSpPr>
              <p:cNvPr id="486" name="Group 809"/>
              <p:cNvGrpSpPr>
                <a:grpSpLocks/>
              </p:cNvGrpSpPr>
              <p:nvPr/>
            </p:nvGrpSpPr>
            <p:grpSpPr bwMode="auto">
              <a:xfrm>
                <a:off x="2330451" y="3360738"/>
                <a:ext cx="979488" cy="412750"/>
                <a:chOff x="1501" y="585"/>
                <a:chExt cx="617" cy="260"/>
              </a:xfrm>
            </p:grpSpPr>
            <p:sp>
              <p:nvSpPr>
                <p:cNvPr id="490" name="WordArt 8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491" name="WordArt 8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487" name="Group 812"/>
              <p:cNvGrpSpPr>
                <a:grpSpLocks/>
              </p:cNvGrpSpPr>
              <p:nvPr/>
            </p:nvGrpSpPr>
            <p:grpSpPr bwMode="auto">
              <a:xfrm>
                <a:off x="7189788" y="1560513"/>
                <a:ext cx="979488" cy="412750"/>
                <a:chOff x="1070" y="1069"/>
                <a:chExt cx="617" cy="260"/>
              </a:xfrm>
            </p:grpSpPr>
            <p:sp>
              <p:nvSpPr>
                <p:cNvPr id="488" name="WordArt 8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489" name="WordArt 8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</p:grpSp>
        <p:sp>
          <p:nvSpPr>
            <p:cNvPr id="450" name="正方形/長方形 449"/>
            <p:cNvSpPr/>
            <p:nvPr/>
          </p:nvSpPr>
          <p:spPr>
            <a:xfrm>
              <a:off x="6426590" y="49165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2414537" y="329733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4401514" y="426412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8682062" y="518702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2398985" y="6743898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5278270" y="589085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2201887" y="5114927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4173417" y="6958013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3431550" y="62626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3234450" y="4322296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5649523" y="190192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1" name="正方形/長方形 460"/>
            <p:cNvSpPr/>
            <p:nvPr/>
          </p:nvSpPr>
          <p:spPr>
            <a:xfrm>
              <a:off x="7737099" y="561677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8786186" y="88830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3" name="正方形/長方形 462"/>
            <p:cNvSpPr/>
            <p:nvPr/>
          </p:nvSpPr>
          <p:spPr>
            <a:xfrm>
              <a:off x="10248446" y="5890855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2666115" y="5681760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1393850" y="827017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3694855" y="5232499"/>
              <a:ext cx="977561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7092900" y="1514732"/>
              <a:ext cx="977561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8" name="正方形/長方形 467"/>
            <p:cNvSpPr/>
            <p:nvPr/>
          </p:nvSpPr>
          <p:spPr>
            <a:xfrm>
              <a:off x="9629798" y="144789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562" name="グループ化 561"/>
          <p:cNvGrpSpPr/>
          <p:nvPr/>
        </p:nvGrpSpPr>
        <p:grpSpPr>
          <a:xfrm>
            <a:off x="6834880" y="4607969"/>
            <a:ext cx="5410221" cy="4125127"/>
            <a:chOff x="1392238" y="888305"/>
            <a:chExt cx="10336213" cy="7881045"/>
          </a:xfrm>
        </p:grpSpPr>
        <p:grpSp>
          <p:nvGrpSpPr>
            <p:cNvPr id="563" name="グループ化 562"/>
            <p:cNvGrpSpPr/>
            <p:nvPr/>
          </p:nvGrpSpPr>
          <p:grpSpPr>
            <a:xfrm>
              <a:off x="1392238" y="974725"/>
              <a:ext cx="10336213" cy="7794625"/>
              <a:chOff x="1392238" y="974725"/>
              <a:chExt cx="10336213" cy="7794625"/>
            </a:xfrm>
          </p:grpSpPr>
          <p:grpSp>
            <p:nvGrpSpPr>
              <p:cNvPr id="583" name="Group 758"/>
              <p:cNvGrpSpPr>
                <a:grpSpLocks/>
              </p:cNvGrpSpPr>
              <p:nvPr/>
            </p:nvGrpSpPr>
            <p:grpSpPr bwMode="auto">
              <a:xfrm>
                <a:off x="2697163" y="5791200"/>
                <a:ext cx="1187450" cy="412750"/>
                <a:chOff x="479" y="585"/>
                <a:chExt cx="748" cy="260"/>
              </a:xfrm>
            </p:grpSpPr>
            <p:sp>
              <p:nvSpPr>
                <p:cNvPr id="636" name="WordArt 75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585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  <p:sp>
              <p:nvSpPr>
                <p:cNvPr id="637" name="WordArt 76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586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善通寺市</a:t>
                  </a:r>
                </a:p>
              </p:txBody>
            </p:sp>
          </p:grpSp>
          <p:grpSp>
            <p:nvGrpSpPr>
              <p:cNvPr id="584" name="Group 761"/>
              <p:cNvGrpSpPr>
                <a:grpSpLocks/>
              </p:cNvGrpSpPr>
              <p:nvPr/>
            </p:nvGrpSpPr>
            <p:grpSpPr bwMode="auto">
              <a:xfrm>
                <a:off x="6470651" y="4979988"/>
                <a:ext cx="979488" cy="412750"/>
                <a:chOff x="1183" y="585"/>
                <a:chExt cx="617" cy="260"/>
              </a:xfrm>
            </p:grpSpPr>
            <p:sp>
              <p:nvSpPr>
                <p:cNvPr id="634" name="WordArt 76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3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  <p:sp>
              <p:nvSpPr>
                <p:cNvPr id="635" name="WordArt 76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184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高松市</a:t>
                  </a:r>
                </a:p>
              </p:txBody>
            </p:sp>
          </p:grpSp>
          <p:grpSp>
            <p:nvGrpSpPr>
              <p:cNvPr id="585" name="Group 764"/>
              <p:cNvGrpSpPr>
                <a:grpSpLocks/>
              </p:cNvGrpSpPr>
              <p:nvPr/>
            </p:nvGrpSpPr>
            <p:grpSpPr bwMode="auto">
              <a:xfrm>
                <a:off x="3679826" y="5295900"/>
                <a:ext cx="979488" cy="412750"/>
                <a:chOff x="1501" y="585"/>
                <a:chExt cx="617" cy="260"/>
              </a:xfrm>
            </p:grpSpPr>
            <p:sp>
              <p:nvSpPr>
                <p:cNvPr id="632" name="WordArt 76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633" name="WordArt 76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586" name="Group 767"/>
              <p:cNvGrpSpPr>
                <a:grpSpLocks/>
              </p:cNvGrpSpPr>
              <p:nvPr/>
            </p:nvGrpSpPr>
            <p:grpSpPr bwMode="auto">
              <a:xfrm>
                <a:off x="1392238" y="8356600"/>
                <a:ext cx="1187450" cy="412750"/>
                <a:chOff x="479" y="842"/>
                <a:chExt cx="748" cy="260"/>
              </a:xfrm>
            </p:grpSpPr>
            <p:sp>
              <p:nvSpPr>
                <p:cNvPr id="630" name="WordArt 76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842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  <p:sp>
              <p:nvSpPr>
                <p:cNvPr id="631" name="WordArt 76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84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観音寺市</a:t>
                  </a:r>
                </a:p>
              </p:txBody>
            </p:sp>
          </p:grpSp>
          <p:grpSp>
            <p:nvGrpSpPr>
              <p:cNvPr id="587" name="Group 770"/>
              <p:cNvGrpSpPr>
                <a:grpSpLocks/>
              </p:cNvGrpSpPr>
              <p:nvPr/>
            </p:nvGrpSpPr>
            <p:grpSpPr bwMode="auto">
              <a:xfrm>
                <a:off x="4400551" y="4305300"/>
                <a:ext cx="979488" cy="412750"/>
                <a:chOff x="1070" y="842"/>
                <a:chExt cx="617" cy="260"/>
              </a:xfrm>
            </p:grpSpPr>
            <p:sp>
              <p:nvSpPr>
                <p:cNvPr id="628" name="WordArt 77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  <p:sp>
              <p:nvSpPr>
                <p:cNvPr id="629" name="WordArt 77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坂出市</a:t>
                  </a:r>
                </a:p>
              </p:txBody>
            </p:sp>
          </p:grpSp>
          <p:grpSp>
            <p:nvGrpSpPr>
              <p:cNvPr id="588" name="Group 773"/>
              <p:cNvGrpSpPr>
                <a:grpSpLocks/>
              </p:cNvGrpSpPr>
              <p:nvPr/>
            </p:nvGrpSpPr>
            <p:grpSpPr bwMode="auto">
              <a:xfrm>
                <a:off x="2419351" y="6826250"/>
                <a:ext cx="979488" cy="412750"/>
                <a:chOff x="1501" y="842"/>
                <a:chExt cx="617" cy="260"/>
              </a:xfrm>
            </p:grpSpPr>
            <p:sp>
              <p:nvSpPr>
                <p:cNvPr id="626" name="WordArt 77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842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  <p:sp>
              <p:nvSpPr>
                <p:cNvPr id="627" name="WordArt 77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843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三豊市</a:t>
                  </a:r>
                </a:p>
              </p:txBody>
            </p:sp>
          </p:grpSp>
          <p:grpSp>
            <p:nvGrpSpPr>
              <p:cNvPr id="589" name="Group 776"/>
              <p:cNvGrpSpPr>
                <a:grpSpLocks/>
              </p:cNvGrpSpPr>
              <p:nvPr/>
            </p:nvGrpSpPr>
            <p:grpSpPr bwMode="auto">
              <a:xfrm>
                <a:off x="10333038" y="5970588"/>
                <a:ext cx="1395413" cy="412750"/>
                <a:chOff x="413" y="1152"/>
                <a:chExt cx="879" cy="260"/>
              </a:xfrm>
            </p:grpSpPr>
            <p:sp>
              <p:nvSpPr>
                <p:cNvPr id="624" name="WordArt 77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1152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  <p:sp>
              <p:nvSpPr>
                <p:cNvPr id="625" name="WordArt 77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1153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東かがわ市</a:t>
                  </a:r>
                </a:p>
              </p:txBody>
            </p:sp>
          </p:grpSp>
          <p:grpSp>
            <p:nvGrpSpPr>
              <p:cNvPr id="590" name="Group 779"/>
              <p:cNvGrpSpPr>
                <a:grpSpLocks/>
              </p:cNvGrpSpPr>
              <p:nvPr/>
            </p:nvGrpSpPr>
            <p:grpSpPr bwMode="auto">
              <a:xfrm>
                <a:off x="8855076" y="974725"/>
                <a:ext cx="979488" cy="412750"/>
                <a:chOff x="1070" y="1069"/>
                <a:chExt cx="617" cy="260"/>
              </a:xfrm>
            </p:grpSpPr>
            <p:sp>
              <p:nvSpPr>
                <p:cNvPr id="622" name="WordArt 78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623" name="WordArt 78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  <p:grpSp>
            <p:nvGrpSpPr>
              <p:cNvPr id="591" name="Group 782"/>
              <p:cNvGrpSpPr>
                <a:grpSpLocks/>
              </p:cNvGrpSpPr>
              <p:nvPr/>
            </p:nvGrpSpPr>
            <p:grpSpPr bwMode="auto">
              <a:xfrm>
                <a:off x="5749926" y="2009775"/>
                <a:ext cx="979488" cy="412750"/>
                <a:chOff x="1501" y="1069"/>
                <a:chExt cx="617" cy="260"/>
              </a:xfrm>
            </p:grpSpPr>
            <p:sp>
              <p:nvSpPr>
                <p:cNvPr id="620" name="WordArt 78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  <p:sp>
              <p:nvSpPr>
                <p:cNvPr id="621" name="WordArt 78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直島町</a:t>
                  </a:r>
                </a:p>
              </p:txBody>
            </p:sp>
          </p:grpSp>
          <p:sp>
            <p:nvSpPr>
              <p:cNvPr id="592" name="WordArt 786"/>
              <p:cNvSpPr>
                <a:spLocks noChangeArrowheads="1" noChangeShapeType="1" noTextEdit="1"/>
              </p:cNvSpPr>
              <p:nvPr/>
            </p:nvSpPr>
            <p:spPr bwMode="auto">
              <a:xfrm>
                <a:off x="9628215" y="1470035"/>
                <a:ext cx="1185813" cy="411605"/>
              </a:xfrm>
              <a:prstGeom prst="rect">
                <a:avLst/>
              </a:prstGeom>
              <a:noFill/>
              <a:extLst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8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小豆島町</a:t>
                </a:r>
              </a:p>
            </p:txBody>
          </p:sp>
          <p:grpSp>
            <p:nvGrpSpPr>
              <p:cNvPr id="593" name="Group 788"/>
              <p:cNvGrpSpPr>
                <a:grpSpLocks/>
              </p:cNvGrpSpPr>
              <p:nvPr/>
            </p:nvGrpSpPr>
            <p:grpSpPr bwMode="auto">
              <a:xfrm>
                <a:off x="5300663" y="5970588"/>
                <a:ext cx="979488" cy="412750"/>
                <a:chOff x="1070" y="1379"/>
                <a:chExt cx="617" cy="260"/>
              </a:xfrm>
            </p:grpSpPr>
            <p:sp>
              <p:nvSpPr>
                <p:cNvPr id="618" name="WordArt 78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  <p:sp>
              <p:nvSpPr>
                <p:cNvPr id="619" name="WordArt 79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綾川町</a:t>
                  </a:r>
                </a:p>
              </p:txBody>
            </p:sp>
          </p:grpSp>
          <p:grpSp>
            <p:nvGrpSpPr>
              <p:cNvPr id="594" name="Group 791"/>
              <p:cNvGrpSpPr>
                <a:grpSpLocks/>
              </p:cNvGrpSpPr>
              <p:nvPr/>
            </p:nvGrpSpPr>
            <p:grpSpPr bwMode="auto">
              <a:xfrm>
                <a:off x="7685088" y="5700713"/>
                <a:ext cx="979488" cy="412750"/>
                <a:chOff x="1501" y="1379"/>
                <a:chExt cx="617" cy="260"/>
              </a:xfrm>
            </p:grpSpPr>
            <p:sp>
              <p:nvSpPr>
                <p:cNvPr id="616" name="WordArt 79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137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  <p:sp>
              <p:nvSpPr>
                <p:cNvPr id="617" name="WordArt 79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138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三木町</a:t>
                  </a:r>
                </a:p>
              </p:txBody>
            </p:sp>
          </p:grpSp>
          <p:grpSp>
            <p:nvGrpSpPr>
              <p:cNvPr id="595" name="Group 794"/>
              <p:cNvGrpSpPr>
                <a:grpSpLocks/>
              </p:cNvGrpSpPr>
              <p:nvPr/>
            </p:nvGrpSpPr>
            <p:grpSpPr bwMode="auto">
              <a:xfrm>
                <a:off x="2201863" y="5205413"/>
                <a:ext cx="1187450" cy="412750"/>
                <a:chOff x="479" y="1719"/>
                <a:chExt cx="748" cy="260"/>
              </a:xfrm>
            </p:grpSpPr>
            <p:sp>
              <p:nvSpPr>
                <p:cNvPr id="614" name="WordArt 79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719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  <p:sp>
              <p:nvSpPr>
                <p:cNvPr id="615" name="WordArt 79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720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 dirty="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多度津町</a:t>
                  </a:r>
                </a:p>
              </p:txBody>
            </p:sp>
          </p:grpSp>
          <p:grpSp>
            <p:nvGrpSpPr>
              <p:cNvPr id="596" name="Group 797"/>
              <p:cNvGrpSpPr>
                <a:grpSpLocks/>
              </p:cNvGrpSpPr>
              <p:nvPr/>
            </p:nvGrpSpPr>
            <p:grpSpPr bwMode="auto">
              <a:xfrm>
                <a:off x="3365501" y="6330950"/>
                <a:ext cx="979488" cy="412750"/>
                <a:chOff x="1070" y="1636"/>
                <a:chExt cx="617" cy="260"/>
              </a:xfrm>
            </p:grpSpPr>
            <p:sp>
              <p:nvSpPr>
                <p:cNvPr id="612" name="WordArt 79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63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  <p:sp>
              <p:nvSpPr>
                <p:cNvPr id="613" name="WordArt 799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637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琴平町</a:t>
                  </a:r>
                </a:p>
              </p:txBody>
            </p:sp>
          </p:grpSp>
          <p:grpSp>
            <p:nvGrpSpPr>
              <p:cNvPr id="597" name="Group 800"/>
              <p:cNvGrpSpPr>
                <a:grpSpLocks/>
              </p:cNvGrpSpPr>
              <p:nvPr/>
            </p:nvGrpSpPr>
            <p:grpSpPr bwMode="auto">
              <a:xfrm>
                <a:off x="3327401" y="4395788"/>
                <a:ext cx="1187450" cy="412750"/>
                <a:chOff x="479" y="1863"/>
                <a:chExt cx="748" cy="260"/>
              </a:xfrm>
            </p:grpSpPr>
            <p:sp>
              <p:nvSpPr>
                <p:cNvPr id="610" name="WordArt 80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186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  <p:sp>
              <p:nvSpPr>
                <p:cNvPr id="611" name="WordArt 802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186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宇多津町</a:t>
                  </a:r>
                </a:p>
              </p:txBody>
            </p:sp>
          </p:grpSp>
          <p:grpSp>
            <p:nvGrpSpPr>
              <p:cNvPr id="598" name="Group 803"/>
              <p:cNvGrpSpPr>
                <a:grpSpLocks/>
              </p:cNvGrpSpPr>
              <p:nvPr/>
            </p:nvGrpSpPr>
            <p:grpSpPr bwMode="auto">
              <a:xfrm>
                <a:off x="4257676" y="7050088"/>
                <a:ext cx="1395413" cy="412750"/>
                <a:chOff x="413" y="2400"/>
                <a:chExt cx="879" cy="260"/>
              </a:xfrm>
            </p:grpSpPr>
            <p:sp>
              <p:nvSpPr>
                <p:cNvPr id="608" name="WordArt 8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3" y="2400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  <p:sp>
              <p:nvSpPr>
                <p:cNvPr id="609" name="WordArt 805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4" y="2401"/>
                  <a:ext cx="878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まんのう町</a:t>
                  </a:r>
                </a:p>
              </p:txBody>
            </p:sp>
          </p:grpSp>
          <p:grpSp>
            <p:nvGrpSpPr>
              <p:cNvPr id="599" name="Group 806"/>
              <p:cNvGrpSpPr>
                <a:grpSpLocks/>
              </p:cNvGrpSpPr>
              <p:nvPr/>
            </p:nvGrpSpPr>
            <p:grpSpPr bwMode="auto">
              <a:xfrm>
                <a:off x="8682038" y="5249863"/>
                <a:ext cx="1187450" cy="412750"/>
                <a:chOff x="479" y="2173"/>
                <a:chExt cx="748" cy="260"/>
              </a:xfrm>
            </p:grpSpPr>
            <p:sp>
              <p:nvSpPr>
                <p:cNvPr id="606" name="WordArt 80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9" y="2173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  <p:sp>
              <p:nvSpPr>
                <p:cNvPr id="607" name="WordArt 80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0" y="2174"/>
                  <a:ext cx="747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さぬき市</a:t>
                  </a:r>
                </a:p>
              </p:txBody>
            </p:sp>
          </p:grpSp>
          <p:grpSp>
            <p:nvGrpSpPr>
              <p:cNvPr id="600" name="Group 809"/>
              <p:cNvGrpSpPr>
                <a:grpSpLocks/>
              </p:cNvGrpSpPr>
              <p:nvPr/>
            </p:nvGrpSpPr>
            <p:grpSpPr bwMode="auto">
              <a:xfrm>
                <a:off x="2330451" y="3360738"/>
                <a:ext cx="979488" cy="412750"/>
                <a:chOff x="1501" y="585"/>
                <a:chExt cx="617" cy="260"/>
              </a:xfrm>
            </p:grpSpPr>
            <p:sp>
              <p:nvSpPr>
                <p:cNvPr id="604" name="WordArt 8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1" y="585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  <p:sp>
              <p:nvSpPr>
                <p:cNvPr id="605" name="WordArt 8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502" y="586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丸亀市</a:t>
                  </a:r>
                </a:p>
              </p:txBody>
            </p:sp>
          </p:grpSp>
          <p:grpSp>
            <p:nvGrpSpPr>
              <p:cNvPr id="601" name="Group 812"/>
              <p:cNvGrpSpPr>
                <a:grpSpLocks/>
              </p:cNvGrpSpPr>
              <p:nvPr/>
            </p:nvGrpSpPr>
            <p:grpSpPr bwMode="auto">
              <a:xfrm>
                <a:off x="7189788" y="1560513"/>
                <a:ext cx="979488" cy="412750"/>
                <a:chOff x="1070" y="1069"/>
                <a:chExt cx="617" cy="260"/>
              </a:xfrm>
            </p:grpSpPr>
            <p:sp>
              <p:nvSpPr>
                <p:cNvPr id="602" name="WordArt 813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0" y="1069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  <p:sp>
              <p:nvSpPr>
                <p:cNvPr id="603" name="WordArt 81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071" y="1070"/>
                  <a:ext cx="616" cy="259"/>
                </a:xfrm>
                <a:prstGeom prst="rect">
                  <a:avLst/>
                </a:prstGeom>
                <a:noFill/>
                <a:extLst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bevelT w="25400" h="55880" prst="artDeco"/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/>
                <a:p>
                  <a:pPr algn="ctr"/>
                  <a:r>
                    <a:rPr lang="ja-JP" altLang="en-US" sz="800" b="1" spc="50">
                      <a:ln w="11430"/>
                      <a:effectLst>
                        <a:outerShdw blurRad="76200" dist="50800" dir="5400000" algn="tl" rotWithShape="0">
                          <a:srgbClr val="000000">
                            <a:alpha val="65000"/>
                          </a:srgbClr>
                        </a:outerShdw>
                      </a:effectLst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土庄町</a:t>
                  </a:r>
                </a:p>
              </p:txBody>
            </p:sp>
          </p:grpSp>
        </p:grpSp>
        <p:sp>
          <p:nvSpPr>
            <p:cNvPr id="564" name="正方形/長方形 563"/>
            <p:cNvSpPr/>
            <p:nvPr/>
          </p:nvSpPr>
          <p:spPr>
            <a:xfrm>
              <a:off x="6426590" y="49165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2414537" y="329733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6" name="正方形/長方形 565"/>
            <p:cNvSpPr/>
            <p:nvPr/>
          </p:nvSpPr>
          <p:spPr>
            <a:xfrm>
              <a:off x="4401514" y="426412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7" name="正方形/長方形 566"/>
            <p:cNvSpPr/>
            <p:nvPr/>
          </p:nvSpPr>
          <p:spPr>
            <a:xfrm>
              <a:off x="8682062" y="518702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さぬき市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8" name="正方形/長方形 567"/>
            <p:cNvSpPr/>
            <p:nvPr/>
          </p:nvSpPr>
          <p:spPr>
            <a:xfrm>
              <a:off x="2398985" y="6743898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三豊市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5278270" y="589085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綾川町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0" name="正方形/長方形 569"/>
            <p:cNvSpPr/>
            <p:nvPr/>
          </p:nvSpPr>
          <p:spPr>
            <a:xfrm>
              <a:off x="2201887" y="5114927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多度津町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1" name="正方形/長方形 570"/>
            <p:cNvSpPr/>
            <p:nvPr/>
          </p:nvSpPr>
          <p:spPr>
            <a:xfrm>
              <a:off x="4173417" y="6958013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まんのう町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2" name="正方形/長方形 571"/>
            <p:cNvSpPr/>
            <p:nvPr/>
          </p:nvSpPr>
          <p:spPr>
            <a:xfrm>
              <a:off x="3431550" y="6262687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琴平町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3234450" y="4322296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宇多津町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4" name="正方形/長方形 573"/>
            <p:cNvSpPr/>
            <p:nvPr/>
          </p:nvSpPr>
          <p:spPr>
            <a:xfrm>
              <a:off x="5649523" y="190192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直島町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5" name="正方形/長方形 574"/>
            <p:cNvSpPr/>
            <p:nvPr/>
          </p:nvSpPr>
          <p:spPr>
            <a:xfrm>
              <a:off x="7737099" y="5616773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三木町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6" name="正方形/長方形 575"/>
            <p:cNvSpPr/>
            <p:nvPr/>
          </p:nvSpPr>
          <p:spPr>
            <a:xfrm>
              <a:off x="8786186" y="888305"/>
              <a:ext cx="977562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7" name="正方形/長方形 576"/>
            <p:cNvSpPr/>
            <p:nvPr/>
          </p:nvSpPr>
          <p:spPr>
            <a:xfrm>
              <a:off x="10248446" y="5890855"/>
              <a:ext cx="1394065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東かがわ市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8" name="正方形/長方形 577"/>
            <p:cNvSpPr/>
            <p:nvPr/>
          </p:nvSpPr>
          <p:spPr>
            <a:xfrm>
              <a:off x="2666115" y="5681760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善通寺市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9" name="正方形/長方形 578"/>
            <p:cNvSpPr/>
            <p:nvPr/>
          </p:nvSpPr>
          <p:spPr>
            <a:xfrm>
              <a:off x="1393850" y="827017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観音寺市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0" name="正方形/長方形 579"/>
            <p:cNvSpPr/>
            <p:nvPr/>
          </p:nvSpPr>
          <p:spPr>
            <a:xfrm>
              <a:off x="3694855" y="5232499"/>
              <a:ext cx="977561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丸亀市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1" name="正方形/長方形 580"/>
            <p:cNvSpPr/>
            <p:nvPr/>
          </p:nvSpPr>
          <p:spPr>
            <a:xfrm>
              <a:off x="7092900" y="1514732"/>
              <a:ext cx="977561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9629798" y="1447899"/>
              <a:ext cx="1185813" cy="41160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小豆島町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41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639</Words>
  <Application>Microsoft Office PowerPoint</Application>
  <PresentationFormat>A3 297x420 mm</PresentationFormat>
  <Paragraphs>504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PPTX014_香川県地図</dc:title>
  <dc:subject>PPTX014_香川県地図</dc:subject>
  <dc:creator>http://www.digipot.net</dc:creator>
  <cp:keywords>地図; 地図,香川県</cp:keywords>
  <cp:revision>1</cp:revision>
  <dcterms:created xsi:type="dcterms:W3CDTF">2011-09-01T12:09:10Z</dcterms:created>
  <dcterms:modified xsi:type="dcterms:W3CDTF">2012-06-29T01:22:22Z</dcterms:modified>
  <cp:category>パワーポイント</cp:category>
</cp:coreProperties>
</file>